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350" r:id="rId6"/>
    <p:sldId id="351" r:id="rId7"/>
    <p:sldId id="352" r:id="rId8"/>
    <p:sldId id="354" r:id="rId9"/>
    <p:sldId id="353" r:id="rId10"/>
    <p:sldId id="356" r:id="rId11"/>
    <p:sldId id="355" r:id="rId12"/>
    <p:sldId id="366" r:id="rId13"/>
    <p:sldId id="358" r:id="rId14"/>
    <p:sldId id="359" r:id="rId15"/>
    <p:sldId id="360" r:id="rId16"/>
    <p:sldId id="361" r:id="rId17"/>
    <p:sldId id="362" r:id="rId18"/>
    <p:sldId id="363" r:id="rId19"/>
    <p:sldId id="365" r:id="rId20"/>
    <p:sldId id="364" r:id="rId21"/>
    <p:sldId id="357" r:id="rId22"/>
    <p:sldId id="305" r:id="rId23"/>
    <p:sldId id="306" r:id="rId24"/>
    <p:sldId id="307" r:id="rId25"/>
    <p:sldId id="308" r:id="rId26"/>
    <p:sldId id="309" r:id="rId27"/>
    <p:sldId id="310" r:id="rId28"/>
    <p:sldId id="311" r:id="rId29"/>
    <p:sldId id="312" r:id="rId30"/>
    <p:sldId id="31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65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7CE31-05C7-4CB6-8C2D-4C704FBDB41D}" type="datetimeFigureOut">
              <a:rPr lang="en-GB" smtClean="0"/>
              <a:t>29/08/2014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B78AE-0730-4CCD-BC87-C86AAF5D12E5}" type="slidenum">
              <a:rPr lang="en-GB" smtClean="0"/>
              <a:t>‹#›</a:t>
            </a:fld>
            <a:endParaRPr lang="en-GB"/>
          </a:p>
        </p:txBody>
      </p:sp>
    </p:spTree>
    <p:extLst>
      <p:ext uri="{BB962C8B-B14F-4D97-AF65-F5344CB8AC3E}">
        <p14:creationId xmlns:p14="http://schemas.microsoft.com/office/powerpoint/2010/main" val="1772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E2C516-6598-4436-860B-BD176EE2598A}" type="slidenum">
              <a:rPr lang="en-GB"/>
              <a:pPr eaLnBrk="1" hangingPunct="1"/>
              <a:t>2</a:t>
            </a:fld>
            <a:endParaRPr lang="en-GB"/>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7EA568-29AE-4C4B-AE66-453A79160ABF}" type="slidenum">
              <a:rPr lang="en-GB"/>
              <a:pPr eaLnBrk="1" hangingPunct="1"/>
              <a:t>3</a:t>
            </a:fld>
            <a:endParaRPr lang="en-GB"/>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9CBDBD-A3E2-4575-BB0D-BC859122308C}" type="slidenum">
              <a:rPr lang="en-GB"/>
              <a:pPr eaLnBrk="1" hangingPunct="1"/>
              <a:t>4</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can</a:t>
            </a:r>
            <a:r>
              <a:rPr lang="en-GB" baseline="0" dirty="0" smtClean="0"/>
              <a:t> use a dictionary to find vocabulary on as many types of accommodation as possible. The next slides then go through the vocabulary.</a:t>
            </a:r>
            <a:endParaRPr lang="en-GB" dirty="0"/>
          </a:p>
        </p:txBody>
      </p:sp>
      <p:sp>
        <p:nvSpPr>
          <p:cNvPr id="4" name="Slide Number Placeholder 3"/>
          <p:cNvSpPr>
            <a:spLocks noGrp="1"/>
          </p:cNvSpPr>
          <p:nvPr>
            <p:ph type="sldNum" sz="quarter" idx="10"/>
          </p:nvPr>
        </p:nvSpPr>
        <p:spPr/>
        <p:txBody>
          <a:bodyPr/>
          <a:lstStyle/>
          <a:p>
            <a:fld id="{6516613F-DD72-4385-9BE2-52C02864D915}" type="slidenum">
              <a:rPr lang="en-GB" smtClean="0"/>
              <a:pPr/>
              <a:t>22</a:t>
            </a:fld>
            <a:endParaRPr lang="en-GB"/>
          </a:p>
        </p:txBody>
      </p:sp>
    </p:spTree>
    <p:extLst>
      <p:ext uri="{BB962C8B-B14F-4D97-AF65-F5344CB8AC3E}">
        <p14:creationId xmlns:p14="http://schemas.microsoft.com/office/powerpoint/2010/main" val="182462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488D47-174F-4C44-9DC4-7312F075AA04}" type="datetimeFigureOut">
              <a:rPr lang="en-GB" smtClean="0"/>
              <a:t>29/08/2014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98577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88D47-174F-4C44-9DC4-7312F075AA04}" type="datetimeFigureOut">
              <a:rPr lang="en-GB" smtClean="0"/>
              <a:t>29/08/2014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362789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88D47-174F-4C44-9DC4-7312F075AA04}" type="datetimeFigureOut">
              <a:rPr lang="en-GB" smtClean="0"/>
              <a:t>29/08/2014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77151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E4ABA0-A2C4-4DF1-BF63-86D84554E0CD}" type="slidenum">
              <a:rPr lang="en-GB"/>
              <a:pPr>
                <a:defRPr/>
              </a:pPr>
              <a:t>‹#›</a:t>
            </a:fld>
            <a:endParaRPr lang="en-GB"/>
          </a:p>
        </p:txBody>
      </p:sp>
    </p:spTree>
    <p:extLst>
      <p:ext uri="{BB962C8B-B14F-4D97-AF65-F5344CB8AC3E}">
        <p14:creationId xmlns:p14="http://schemas.microsoft.com/office/powerpoint/2010/main" val="4176831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E2640F9-350B-4E78-8822-E3AB0D969FDF}" type="slidenum">
              <a:rPr lang="en-US" altLang="en-US"/>
              <a:pPr/>
              <a:t>‹#›</a:t>
            </a:fld>
            <a:endParaRPr lang="en-US" altLang="en-US"/>
          </a:p>
        </p:txBody>
      </p:sp>
    </p:spTree>
    <p:extLst>
      <p:ext uri="{BB962C8B-B14F-4D97-AF65-F5344CB8AC3E}">
        <p14:creationId xmlns:p14="http://schemas.microsoft.com/office/powerpoint/2010/main" val="2803752589"/>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88D47-174F-4C44-9DC4-7312F075AA04}" type="datetimeFigureOut">
              <a:rPr lang="en-GB" smtClean="0"/>
              <a:t>29/08/2014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7788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88D47-174F-4C44-9DC4-7312F075AA04}" type="datetimeFigureOut">
              <a:rPr lang="en-GB" smtClean="0"/>
              <a:t>29/08/2014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166834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488D47-174F-4C44-9DC4-7312F075AA04}" type="datetimeFigureOut">
              <a:rPr lang="en-GB" smtClean="0"/>
              <a:t>29/08/2014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377012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488D47-174F-4C44-9DC4-7312F075AA04}" type="datetimeFigureOut">
              <a:rPr lang="en-GB" smtClean="0"/>
              <a:t>29/08/2014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50245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488D47-174F-4C44-9DC4-7312F075AA04}" type="datetimeFigureOut">
              <a:rPr lang="en-GB" smtClean="0"/>
              <a:t>29/08/2014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330935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88D47-174F-4C44-9DC4-7312F075AA04}" type="datetimeFigureOut">
              <a:rPr lang="en-GB" smtClean="0"/>
              <a:t>29/08/2014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31319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88D47-174F-4C44-9DC4-7312F075AA04}" type="datetimeFigureOut">
              <a:rPr lang="en-GB" smtClean="0"/>
              <a:t>29/08/2014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333470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88D47-174F-4C44-9DC4-7312F075AA04}" type="datetimeFigureOut">
              <a:rPr lang="en-GB" smtClean="0"/>
              <a:t>29/08/2014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9D0FC-F2EE-4B99-A4D6-BA8317E69D86}" type="slidenum">
              <a:rPr lang="en-GB" smtClean="0"/>
              <a:t>‹#›</a:t>
            </a:fld>
            <a:endParaRPr lang="en-GB"/>
          </a:p>
        </p:txBody>
      </p:sp>
    </p:spTree>
    <p:extLst>
      <p:ext uri="{BB962C8B-B14F-4D97-AF65-F5344CB8AC3E}">
        <p14:creationId xmlns:p14="http://schemas.microsoft.com/office/powerpoint/2010/main" val="75013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88D47-174F-4C44-9DC4-7312F075AA04}" type="datetimeFigureOut">
              <a:rPr lang="en-GB" smtClean="0"/>
              <a:t>29/08/2014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D0FC-F2EE-4B99-A4D6-BA8317E69D86}" type="slidenum">
              <a:rPr lang="en-GB" smtClean="0"/>
              <a:t>‹#›</a:t>
            </a:fld>
            <a:endParaRPr lang="en-GB"/>
          </a:p>
        </p:txBody>
      </p:sp>
    </p:spTree>
    <p:extLst>
      <p:ext uri="{BB962C8B-B14F-4D97-AF65-F5344CB8AC3E}">
        <p14:creationId xmlns:p14="http://schemas.microsoft.com/office/powerpoint/2010/main" val="331800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lighthouselandings.org/MCFD00179_0000%5b1%5d.gif" TargetMode="External"/><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hyperlink" Target="https://www.forcefieldmagnets.com/catalog/images/cat_book.jpg" TargetMode="External"/><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5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audio" Target="../media/audio4.wav"/><Relationship Id="rId5" Type="http://schemas.openxmlformats.org/officeDocument/2006/relationships/image" Target="../media/image54.png"/><Relationship Id="rId4" Type="http://schemas.openxmlformats.org/officeDocument/2006/relationships/image" Target="../media/image57.wmf"/></Relationships>
</file>

<file path=ppt/slides/_rels/slide2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audio" Target="../media/audio6.wav"/><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audio" Target="../media/audio7.wav"/><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audio" Target="../media/audio8.wav"/><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slideLayout" Target="../slideLayouts/slideLayout7.xml"/><Relationship Id="rId1" Type="http://schemas.openxmlformats.org/officeDocument/2006/relationships/audio" Target="../media/audio9.wav"/><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audio" Target="../media/audio10.wav"/><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png"/><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hyperlink" Target="http://english.chosun.com/media/photo/news/200606/200606240004_02.jpg" TargetMode="External"/><Relationship Id="rId4" Type="http://schemas.openxmlformats.org/officeDocument/2006/relationships/image" Target="../media/image30.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216656" y="332656"/>
            <a:ext cx="6011528" cy="2677656"/>
          </a:xfrm>
          <a:prstGeom prst="rect">
            <a:avLst/>
          </a:prstGeom>
          <a:solidFill>
            <a:srgbClr val="00B0F0"/>
          </a:solidFill>
          <a:ln w="50800">
            <a:solidFill>
              <a:srgbClr val="0070C0"/>
            </a:solid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6000" b="1" dirty="0" smtClean="0">
                <a:solidFill>
                  <a:schemeClr val="bg1"/>
                </a:solidFill>
                <a:latin typeface="Calibri" pitchFamily="34" charset="0"/>
              </a:rPr>
              <a:t>Las </a:t>
            </a:r>
            <a:r>
              <a:rPr lang="en-US" sz="6000" b="1" dirty="0" err="1" smtClean="0">
                <a:solidFill>
                  <a:schemeClr val="bg1"/>
                </a:solidFill>
                <a:latin typeface="Calibri" pitchFamily="34" charset="0"/>
              </a:rPr>
              <a:t>Vacaciones</a:t>
            </a:r>
            <a:endParaRPr lang="en-US" sz="6000" b="1" dirty="0" smtClean="0">
              <a:solidFill>
                <a:schemeClr val="bg1"/>
              </a:solidFill>
              <a:latin typeface="Calibri" pitchFamily="34" charset="0"/>
            </a:endParaRPr>
          </a:p>
          <a:p>
            <a:pPr algn="ctr"/>
            <a:r>
              <a:rPr lang="en-US" sz="3600" b="1" dirty="0" err="1" smtClean="0">
                <a:latin typeface="Calibri" pitchFamily="34" charset="0"/>
              </a:rPr>
              <a:t>Objetivo</a:t>
            </a:r>
            <a:r>
              <a:rPr lang="en-US" sz="3600" b="1" dirty="0" smtClean="0">
                <a:latin typeface="Calibri" pitchFamily="34" charset="0"/>
              </a:rPr>
              <a:t>;</a:t>
            </a:r>
          </a:p>
          <a:p>
            <a:pPr algn="ctr"/>
            <a:r>
              <a:rPr lang="en-US" sz="3600" b="1" dirty="0" smtClean="0">
                <a:latin typeface="Calibri" pitchFamily="34" charset="0"/>
              </a:rPr>
              <a:t>To talk about where you went on holiday</a:t>
            </a:r>
            <a:endParaRPr lang="en-US" sz="3600" b="1" dirty="0">
              <a:latin typeface="Calibri" pitchFamily="34" charset="0"/>
            </a:endParaRPr>
          </a:p>
        </p:txBody>
      </p:sp>
      <p:sp>
        <p:nvSpPr>
          <p:cNvPr id="5" name="Text Box 9"/>
          <p:cNvSpPr txBox="1">
            <a:spLocks noChangeArrowheads="1"/>
          </p:cNvSpPr>
          <p:nvPr/>
        </p:nvSpPr>
        <p:spPr bwMode="auto">
          <a:xfrm>
            <a:off x="2987824" y="3212976"/>
            <a:ext cx="5655452" cy="2400657"/>
          </a:xfrm>
          <a:prstGeom prst="rect">
            <a:avLst/>
          </a:prstGeom>
          <a:noFill/>
          <a:ln w="50800">
            <a:solidFill>
              <a:srgbClr val="7030A0"/>
            </a:solidFill>
            <a:prstDash val="dashDot"/>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000" b="1" dirty="0" smtClean="0">
                <a:solidFill>
                  <a:srgbClr val="FF0000"/>
                </a:solidFill>
                <a:latin typeface="Calibri" pitchFamily="34" charset="0"/>
              </a:rPr>
              <a:t>MUST be able to say what you did</a:t>
            </a:r>
          </a:p>
          <a:p>
            <a:pPr algn="ctr"/>
            <a:r>
              <a:rPr lang="en-US" sz="3000" b="1" dirty="0" smtClean="0">
                <a:solidFill>
                  <a:srgbClr val="FFC000"/>
                </a:solidFill>
                <a:latin typeface="Calibri" pitchFamily="34" charset="0"/>
              </a:rPr>
              <a:t>SHOULD be able to say what the holidays was like</a:t>
            </a:r>
          </a:p>
          <a:p>
            <a:pPr algn="ctr"/>
            <a:r>
              <a:rPr lang="en-US" sz="3000" b="1" dirty="0" smtClean="0">
                <a:solidFill>
                  <a:srgbClr val="92D050"/>
                </a:solidFill>
                <a:latin typeface="Calibri" pitchFamily="34" charset="0"/>
              </a:rPr>
              <a:t>COULD use a dictionary to look up more words</a:t>
            </a:r>
            <a:endParaRPr lang="en-US" sz="3000" b="1" dirty="0">
              <a:solidFill>
                <a:srgbClr val="92D050"/>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56764"/>
            <a:ext cx="22764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56" y="3974856"/>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5834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057">
                                            <p:txEl>
                                              <p:pRg st="0" end="0"/>
                                            </p:txEl>
                                          </p:spTgt>
                                        </p:tgtEl>
                                        <p:attrNameLst>
                                          <p:attrName>style.visibility</p:attrName>
                                        </p:attrNameLst>
                                      </p:cBhvr>
                                      <p:to>
                                        <p:strVal val="visible"/>
                                      </p:to>
                                    </p:set>
                                    <p:animEffect transition="in" filter="wipe(up)">
                                      <p:cBhvr>
                                        <p:cTn id="7" dur="75"/>
                                        <p:tgtEl>
                                          <p:spTgt spid="205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p:stCondLst>
                              <p:cond delay="975"/>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2057">
                                            <p:txEl>
                                              <p:pRg st="1" end="1"/>
                                            </p:txEl>
                                          </p:spTgt>
                                        </p:tgtEl>
                                        <p:attrNameLst>
                                          <p:attrName>style.visibility</p:attrName>
                                        </p:attrNameLst>
                                      </p:cBhvr>
                                      <p:to>
                                        <p:strVal val="visible"/>
                                      </p:to>
                                    </p:set>
                                    <p:animEffect transition="in" filter="wipe(up)">
                                      <p:cBhvr>
                                        <p:cTn id="11" dur="75"/>
                                        <p:tgtEl>
                                          <p:spTgt spid="2057">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100000"/>
                                  </p:iterate>
                                  <p:childTnLst>
                                    <p:set>
                                      <p:cBhvr>
                                        <p:cTn id="15" dur="1" fill="hold">
                                          <p:stCondLst>
                                            <p:cond delay="0"/>
                                          </p:stCondLst>
                                        </p:cTn>
                                        <p:tgtEl>
                                          <p:spTgt spid="2057">
                                            <p:txEl>
                                              <p:pRg st="2" end="2"/>
                                            </p:txEl>
                                          </p:spTgt>
                                        </p:tgtEl>
                                        <p:attrNameLst>
                                          <p:attrName>style.visibility</p:attrName>
                                        </p:attrNameLst>
                                      </p:cBhvr>
                                      <p:to>
                                        <p:strVal val="visible"/>
                                      </p:to>
                                    </p:set>
                                    <p:animEffect transition="in" filter="wipe(up)">
                                      <p:cBhvr>
                                        <p:cTn id="16" dur="75"/>
                                        <p:tgtEl>
                                          <p:spTgt spid="2057">
                                            <p:txEl>
                                              <p:pRg st="2" end="2"/>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1000"/>
                                  </p:stCondLst>
                                  <p:iterate type="lt">
                                    <p:tmPct val="100000"/>
                                  </p:iterate>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up)">
                                      <p:cBhvr>
                                        <p:cTn id="21" dur="75"/>
                                        <p:tgtEl>
                                          <p:spTgt spid="5">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1000"/>
                                  </p:stCondLst>
                                  <p:iterate type="lt">
                                    <p:tmPct val="100000"/>
                                  </p:iterate>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up)">
                                      <p:cBhvr>
                                        <p:cTn id="26" dur="75"/>
                                        <p:tgtEl>
                                          <p:spTgt spid="5">
                                            <p:txEl>
                                              <p:pRg st="1" end="1"/>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1000"/>
                                  </p:stCondLst>
                                  <p:iterate type="lt">
                                    <p:tmPct val="100000"/>
                                  </p:iterate>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up)">
                                      <p:cBhvr>
                                        <p:cTn id="31" dur="75"/>
                                        <p:tgtEl>
                                          <p:spTgt spid="5">
                                            <p:txEl>
                                              <p:pRg st="2" end="2"/>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build="p" autoUpdateAnimBg="0" advAuto="0"/>
      <p:bldP spid="5"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460432" cy="6463308"/>
          </a:xfrm>
          <a:prstGeom prst="rect">
            <a:avLst/>
          </a:prstGeom>
        </p:spPr>
        <p:txBody>
          <a:bodyPr wrap="square">
            <a:spAutoFit/>
          </a:bodyPr>
          <a:lstStyle/>
          <a:p>
            <a:r>
              <a:rPr lang="en-GB" dirty="0"/>
              <a:t>Sara González </a:t>
            </a:r>
            <a:r>
              <a:rPr lang="en-GB" dirty="0" err="1"/>
              <a:t>Vázquez</a:t>
            </a:r>
            <a:endParaRPr lang="en-GB" dirty="0"/>
          </a:p>
          <a:p>
            <a:r>
              <a:rPr lang="es-ES" dirty="0"/>
              <a:t>Calle del Cid, nº 23</a:t>
            </a:r>
          </a:p>
          <a:p>
            <a:r>
              <a:rPr lang="en-GB" dirty="0"/>
              <a:t>24003 León</a:t>
            </a:r>
          </a:p>
          <a:p>
            <a:r>
              <a:rPr lang="en-GB" dirty="0" err="1" smtClean="0"/>
              <a:t>España</a:t>
            </a:r>
            <a:endParaRPr lang="en-GB" dirty="0" smtClean="0"/>
          </a:p>
          <a:p>
            <a:endParaRPr lang="en-GB" dirty="0"/>
          </a:p>
          <a:p>
            <a:r>
              <a:rPr lang="en-GB" dirty="0" err="1"/>
              <a:t>Querida</a:t>
            </a:r>
            <a:r>
              <a:rPr lang="en-GB" dirty="0"/>
              <a:t> </a:t>
            </a:r>
            <a:r>
              <a:rPr lang="en-GB" dirty="0" smtClean="0"/>
              <a:t>Sara</a:t>
            </a:r>
          </a:p>
          <a:p>
            <a:endParaRPr lang="en-GB" dirty="0"/>
          </a:p>
          <a:p>
            <a:r>
              <a:rPr lang="es-ES" dirty="0"/>
              <a:t>¿Qué tal estás? Finalmente volví de las vacaciones en Egipto. Fui con mis</a:t>
            </a:r>
          </a:p>
          <a:p>
            <a:r>
              <a:rPr lang="en-GB" dirty="0"/>
              <a:t>amigos a </a:t>
            </a:r>
            <a:r>
              <a:rPr lang="en-GB" dirty="0" err="1"/>
              <a:t>una</a:t>
            </a:r>
            <a:r>
              <a:rPr lang="en-GB" dirty="0"/>
              <a:t> </a:t>
            </a:r>
            <a:r>
              <a:rPr lang="en-GB" dirty="0" err="1"/>
              <a:t>zona</a:t>
            </a:r>
            <a:r>
              <a:rPr lang="en-GB" dirty="0"/>
              <a:t> </a:t>
            </a:r>
            <a:r>
              <a:rPr lang="en-GB" dirty="0" err="1"/>
              <a:t>que</a:t>
            </a:r>
            <a:r>
              <a:rPr lang="en-GB" dirty="0"/>
              <a:t> </a:t>
            </a:r>
            <a:r>
              <a:rPr lang="en-GB" dirty="0" err="1"/>
              <a:t>está</a:t>
            </a:r>
            <a:r>
              <a:rPr lang="en-GB" dirty="0"/>
              <a:t> </a:t>
            </a:r>
            <a:r>
              <a:rPr lang="en-GB" dirty="0" err="1"/>
              <a:t>cerca</a:t>
            </a:r>
            <a:r>
              <a:rPr lang="en-GB" dirty="0"/>
              <a:t> del Mar </a:t>
            </a:r>
            <a:r>
              <a:rPr lang="en-GB" dirty="0" err="1"/>
              <a:t>Rojo</a:t>
            </a:r>
            <a:r>
              <a:rPr lang="en-GB" dirty="0"/>
              <a:t>. </a:t>
            </a:r>
            <a:r>
              <a:rPr lang="en-GB" dirty="0" err="1"/>
              <a:t>Nos</a:t>
            </a:r>
            <a:r>
              <a:rPr lang="en-GB" dirty="0"/>
              <a:t> lo </a:t>
            </a:r>
            <a:r>
              <a:rPr lang="en-GB" dirty="0" err="1"/>
              <a:t>pasamos</a:t>
            </a:r>
            <a:r>
              <a:rPr lang="en-GB" dirty="0"/>
              <a:t> de </a:t>
            </a:r>
            <a:r>
              <a:rPr lang="en-GB" dirty="0" err="1"/>
              <a:t>maravilla</a:t>
            </a:r>
            <a:r>
              <a:rPr lang="en-GB" dirty="0"/>
              <a:t> e</a:t>
            </a:r>
          </a:p>
          <a:p>
            <a:r>
              <a:rPr lang="es-ES" dirty="0"/>
              <a:t>hizo un tiempo estupendo. Me gustan más las playas de Egipto que las</a:t>
            </a:r>
          </a:p>
          <a:p>
            <a:r>
              <a:rPr lang="es-ES" dirty="0"/>
              <a:t>españolas porque el agua está más caliente y limpia</a:t>
            </a:r>
            <a:r>
              <a:rPr lang="es-ES" dirty="0" smtClean="0"/>
              <a:t>.</a:t>
            </a:r>
          </a:p>
          <a:p>
            <a:endParaRPr lang="es-ES" dirty="0"/>
          </a:p>
          <a:p>
            <a:r>
              <a:rPr lang="es-ES" dirty="0"/>
              <a:t>También prefiero ir a Egipto en vez de España porque todo es más barato en</a:t>
            </a:r>
          </a:p>
          <a:p>
            <a:r>
              <a:rPr lang="es-ES" dirty="0"/>
              <a:t>Egipto y la gente es muy simpática. Me encanta la comida egipcia, es tan</a:t>
            </a:r>
          </a:p>
          <a:p>
            <a:r>
              <a:rPr lang="es-ES" dirty="0"/>
              <a:t>diferente. Lo bueno es que se pueden hacer muchas actividades con poco dinero y</a:t>
            </a:r>
          </a:p>
          <a:p>
            <a:r>
              <a:rPr lang="es-ES" dirty="0"/>
              <a:t>lo malo es que en algunas zonas hay muchos turistas</a:t>
            </a:r>
            <a:r>
              <a:rPr lang="es-ES" dirty="0" smtClean="0"/>
              <a:t>.</a:t>
            </a:r>
          </a:p>
          <a:p>
            <a:endParaRPr lang="es-ES" dirty="0"/>
          </a:p>
          <a:p>
            <a:r>
              <a:rPr lang="es-ES" dirty="0"/>
              <a:t>Nos lo hemos pasado tan bien que el año que viene nos gustaría volver y</a:t>
            </a:r>
          </a:p>
          <a:p>
            <a:r>
              <a:rPr lang="es-ES" dirty="0"/>
              <a:t>descubrir una parte nueva del país. Si quieres, el año que viene puedes venir con</a:t>
            </a:r>
          </a:p>
          <a:p>
            <a:r>
              <a:rPr lang="en-GB" dirty="0" err="1"/>
              <a:t>nosotros</a:t>
            </a:r>
            <a:r>
              <a:rPr lang="en-GB" dirty="0"/>
              <a:t>, </a:t>
            </a:r>
            <a:r>
              <a:rPr lang="en-GB" dirty="0" err="1"/>
              <a:t>sería</a:t>
            </a:r>
            <a:r>
              <a:rPr lang="en-GB" dirty="0"/>
              <a:t> </a:t>
            </a:r>
            <a:r>
              <a:rPr lang="en-GB" dirty="0" err="1"/>
              <a:t>divertido</a:t>
            </a:r>
            <a:r>
              <a:rPr lang="en-GB" dirty="0" smtClean="0"/>
              <a:t>.</a:t>
            </a:r>
          </a:p>
          <a:p>
            <a:endParaRPr lang="en-GB" dirty="0"/>
          </a:p>
          <a:p>
            <a:r>
              <a:rPr lang="es-ES" dirty="0"/>
              <a:t>Un beso y hasta pronto,</a:t>
            </a:r>
          </a:p>
          <a:p>
            <a:r>
              <a:rPr lang="en-GB" dirty="0"/>
              <a:t>Rodrigo</a:t>
            </a:r>
          </a:p>
        </p:txBody>
      </p:sp>
      <p:pic>
        <p:nvPicPr>
          <p:cNvPr id="4098" name="Picture 2" descr="C:\Users\CordierA\AppData\Local\Microsoft\Windows\Temporary Internet Files\Content.IE5\AJZ87P1S\MP9004014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3517" y="459280"/>
            <a:ext cx="1367516" cy="17098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ordierA\AppData\Local\Microsoft\Windows\Temporary Internet Files\Content.IE5\CGMBKPK9\MP9004485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2264" y="438522"/>
            <a:ext cx="2016224" cy="13497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852521"/>
            <a:ext cx="3203826" cy="923330"/>
          </a:xfrm>
          <a:prstGeom prst="rect">
            <a:avLst/>
          </a:prstGeom>
          <a:noFill/>
          <a:ln>
            <a:solidFill>
              <a:schemeClr val="accent1"/>
            </a:solidFill>
          </a:ln>
        </p:spPr>
        <p:txBody>
          <a:bodyPr wrap="none" rtlCol="0">
            <a:spAutoFit/>
          </a:bodyPr>
          <a:lstStyle/>
          <a:p>
            <a:r>
              <a:rPr lang="en-GB" dirty="0" smtClean="0"/>
              <a:t>Can you now make a list of</a:t>
            </a:r>
          </a:p>
          <a:p>
            <a:r>
              <a:rPr lang="en-GB" dirty="0" smtClean="0"/>
              <a:t>What Rodrigo liked about Egypt </a:t>
            </a:r>
          </a:p>
          <a:p>
            <a:r>
              <a:rPr lang="en-GB" dirty="0" smtClean="0"/>
              <a:t>and what he did not like.</a:t>
            </a:r>
            <a:endParaRPr lang="en-GB" dirty="0"/>
          </a:p>
        </p:txBody>
      </p:sp>
      <p:sp>
        <p:nvSpPr>
          <p:cNvPr id="6" name="TextBox 5"/>
          <p:cNvSpPr txBox="1"/>
          <p:nvPr/>
        </p:nvSpPr>
        <p:spPr>
          <a:xfrm>
            <a:off x="3233386" y="89948"/>
            <a:ext cx="2337756" cy="369332"/>
          </a:xfrm>
          <a:prstGeom prst="rect">
            <a:avLst/>
          </a:prstGeom>
          <a:noFill/>
        </p:spPr>
        <p:txBody>
          <a:bodyPr wrap="none" rtlCol="0">
            <a:spAutoFit/>
          </a:bodyPr>
          <a:lstStyle/>
          <a:p>
            <a:r>
              <a:rPr lang="en-GB" dirty="0" smtClean="0"/>
              <a:t>Where did Rodrigo go?</a:t>
            </a:r>
            <a:endParaRPr lang="en-GB" dirty="0"/>
          </a:p>
        </p:txBody>
      </p:sp>
    </p:spTree>
    <p:extLst>
      <p:ext uri="{BB962C8B-B14F-4D97-AF65-F5344CB8AC3E}">
        <p14:creationId xmlns:p14="http://schemas.microsoft.com/office/powerpoint/2010/main" val="408347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p:cNvSpPr>
            <a:spLocks noGrp="1"/>
          </p:cNvSpPr>
          <p:nvPr>
            <p:ph type="tbl" idx="1"/>
          </p:nvPr>
        </p:nvSpPr>
        <p:spPr/>
      </p:sp>
      <p:sp>
        <p:nvSpPr>
          <p:cNvPr id="4" name="Title 3"/>
          <p:cNvSpPr>
            <a:spLocks noGrp="1"/>
          </p:cNvSpPr>
          <p:nvPr>
            <p:ph type="title"/>
          </p:nvPr>
        </p:nvSpPr>
        <p:spPr/>
        <p:txBody>
          <a:bodyPr/>
          <a:lstStyle/>
          <a:p>
            <a:endParaRPr lang="en-GB" sz="3200" dirty="0">
              <a:latin typeface="Arial Rounded MT Bold" panose="020F0704030504030204" pitchFamily="34" charset="0"/>
            </a:endParaRPr>
          </a:p>
        </p:txBody>
      </p:sp>
      <p:sp>
        <p:nvSpPr>
          <p:cNvPr id="5" name="Rectangle 4"/>
          <p:cNvSpPr/>
          <p:nvPr/>
        </p:nvSpPr>
        <p:spPr>
          <a:xfrm>
            <a:off x="2123728" y="404664"/>
            <a:ext cx="5598368" cy="2062103"/>
          </a:xfrm>
          <a:prstGeom prst="rect">
            <a:avLst/>
          </a:prstGeom>
        </p:spPr>
        <p:txBody>
          <a:bodyPr wrap="square">
            <a:spAutoFit/>
          </a:bodyPr>
          <a:lstStyle/>
          <a:p>
            <a:r>
              <a:rPr lang="en-US" altLang="en-US" sz="3200" dirty="0" smtClean="0">
                <a:latin typeface="Arial Rounded MT Bold" panose="020F0704030504030204" pitchFamily="34" charset="0"/>
                <a:cs typeface="Arial" charset="0"/>
              </a:rPr>
              <a:t>¿</a:t>
            </a:r>
            <a:r>
              <a:rPr lang="en-US" altLang="en-US" sz="3200" dirty="0" err="1" smtClean="0">
                <a:latin typeface="Arial Rounded MT Bold" panose="020F0704030504030204" pitchFamily="34" charset="0"/>
                <a:cs typeface="Arial" charset="0"/>
              </a:rPr>
              <a:t>Algo</a:t>
            </a:r>
            <a:r>
              <a:rPr lang="en-US" altLang="en-US" sz="3200" dirty="0" smtClean="0">
                <a:latin typeface="Arial Rounded MT Bold" panose="020F0704030504030204" pitchFamily="34" charset="0"/>
                <a:cs typeface="Arial" charset="0"/>
              </a:rPr>
              <a:t> </a:t>
            </a:r>
            <a:r>
              <a:rPr lang="en-US" altLang="en-US" sz="3200" dirty="0" err="1" smtClean="0">
                <a:latin typeface="Arial Rounded MT Bold" panose="020F0704030504030204" pitchFamily="34" charset="0"/>
                <a:cs typeface="Arial" charset="0"/>
              </a:rPr>
              <a:t>màs</a:t>
            </a:r>
            <a:r>
              <a:rPr lang="en-US" altLang="en-US" sz="3200" dirty="0" smtClean="0">
                <a:latin typeface="Arial Rounded MT Bold" panose="020F0704030504030204" pitchFamily="34" charset="0"/>
                <a:cs typeface="Arial" charset="0"/>
              </a:rPr>
              <a:t>, </a:t>
            </a:r>
            <a:r>
              <a:rPr lang="en-US" altLang="en-US" sz="3200" dirty="0" err="1">
                <a:latin typeface="Arial Rounded MT Bold" panose="020F0704030504030204" pitchFamily="34" charset="0"/>
                <a:cs typeface="Arial" charset="0"/>
              </a:rPr>
              <a:t>q</a:t>
            </a:r>
            <a:r>
              <a:rPr lang="en-US" altLang="en-US" sz="3200" dirty="0" err="1" smtClean="0">
                <a:latin typeface="Arial Rounded MT Bold" panose="020F0704030504030204" pitchFamily="34" charset="0"/>
                <a:cs typeface="Arial" charset="0"/>
              </a:rPr>
              <a:t>u</a:t>
            </a:r>
            <a:r>
              <a:rPr lang="en-US" altLang="en-US" sz="3200" dirty="0" err="1" smtClean="0">
                <a:latin typeface="Arial Rounded MT Bold" panose="020F0704030504030204" pitchFamily="34" charset="0"/>
                <a:cs typeface="Times New Roman" pitchFamily="18" charset="0"/>
              </a:rPr>
              <a:t>é</a:t>
            </a:r>
            <a:r>
              <a:rPr lang="en-GB" altLang="en-US" sz="3200" dirty="0" smtClean="0">
                <a:latin typeface="Arial Rounded MT Bold" panose="020F0704030504030204" pitchFamily="34" charset="0"/>
                <a:cs typeface="Arial" charset="0"/>
              </a:rPr>
              <a:t> </a:t>
            </a:r>
            <a:r>
              <a:rPr lang="en-GB" altLang="en-US" sz="3200" dirty="0" err="1">
                <a:latin typeface="Arial Rounded MT Bold" panose="020F0704030504030204" pitchFamily="34" charset="0"/>
                <a:cs typeface="Arial" charset="0"/>
              </a:rPr>
              <a:t>hiciste</a:t>
            </a:r>
            <a:r>
              <a:rPr lang="en-GB" altLang="en-US" sz="3200" dirty="0">
                <a:latin typeface="Arial Rounded MT Bold" panose="020F0704030504030204" pitchFamily="34" charset="0"/>
                <a:cs typeface="Arial" charset="0"/>
              </a:rPr>
              <a:t> </a:t>
            </a:r>
            <a:r>
              <a:rPr lang="en-GB" altLang="en-US" sz="3200" dirty="0" err="1">
                <a:latin typeface="Arial Rounded MT Bold" panose="020F0704030504030204" pitchFamily="34" charset="0"/>
                <a:cs typeface="Arial" charset="0"/>
              </a:rPr>
              <a:t>durante</a:t>
            </a:r>
            <a:r>
              <a:rPr lang="en-GB" altLang="en-US" sz="3200" dirty="0">
                <a:latin typeface="Arial Rounded MT Bold" panose="020F0704030504030204" pitchFamily="34" charset="0"/>
                <a:cs typeface="Arial" charset="0"/>
              </a:rPr>
              <a:t> </a:t>
            </a:r>
            <a:r>
              <a:rPr lang="en-GB" altLang="en-US" sz="3200" dirty="0" err="1">
                <a:latin typeface="Arial Rounded MT Bold" panose="020F0704030504030204" pitchFamily="34" charset="0"/>
                <a:cs typeface="Arial" charset="0"/>
              </a:rPr>
              <a:t>tus</a:t>
            </a:r>
            <a:r>
              <a:rPr lang="en-GB" altLang="en-US" sz="3200" dirty="0">
                <a:latin typeface="Arial Rounded MT Bold" panose="020F0704030504030204" pitchFamily="34" charset="0"/>
                <a:cs typeface="Arial" charset="0"/>
              </a:rPr>
              <a:t> </a:t>
            </a:r>
            <a:r>
              <a:rPr lang="en-GB" altLang="en-US" sz="3200" dirty="0" err="1" smtClean="0">
                <a:latin typeface="Arial Rounded MT Bold" panose="020F0704030504030204" pitchFamily="34" charset="0"/>
                <a:cs typeface="Arial" charset="0"/>
              </a:rPr>
              <a:t>vacaciones</a:t>
            </a:r>
            <a:r>
              <a:rPr lang="en-GB" altLang="en-US" sz="3200" dirty="0" smtClean="0">
                <a:latin typeface="Arial Rounded MT Bold" panose="020F0704030504030204" pitchFamily="34" charset="0"/>
                <a:cs typeface="Arial" charset="0"/>
              </a:rPr>
              <a:t>?</a:t>
            </a:r>
            <a:r>
              <a:rPr lang="en-GB" altLang="en-US" sz="3200" dirty="0">
                <a:latin typeface="Arial Rounded MT Bold" panose="020F0704030504030204" pitchFamily="34" charset="0"/>
                <a:cs typeface="Arial" charset="0"/>
              </a:rPr>
              <a:t/>
            </a:r>
            <a:br>
              <a:rPr lang="en-GB" altLang="en-US" sz="3200" dirty="0">
                <a:latin typeface="Arial Rounded MT Bold" panose="020F0704030504030204" pitchFamily="34" charset="0"/>
                <a:cs typeface="Arial" charset="0"/>
              </a:rPr>
            </a:br>
            <a:r>
              <a:rPr lang="en-GB" altLang="en-US" sz="3200" dirty="0">
                <a:latin typeface="Arial Rounded MT Bold" panose="020F0704030504030204" pitchFamily="34" charset="0"/>
                <a:cs typeface="Arial" charset="0"/>
              </a:rPr>
              <a:t/>
            </a:r>
            <a:br>
              <a:rPr lang="en-GB" altLang="en-US" sz="3200" dirty="0">
                <a:latin typeface="Arial Rounded MT Bold" panose="020F0704030504030204" pitchFamily="34" charset="0"/>
                <a:cs typeface="Arial" charset="0"/>
              </a:rPr>
            </a:br>
            <a:endParaRPr lang="en-GB" sz="3200" dirty="0">
              <a:latin typeface="Arial Rounded MT Bold" panose="020F0704030504030204" pitchFamily="34" charset="0"/>
            </a:endParaRPr>
          </a:p>
        </p:txBody>
      </p:sp>
      <p:pic>
        <p:nvPicPr>
          <p:cNvPr id="3075" name="Picture 3" descr="C:\Users\CordierA\AppData\Local\Microsoft\Windows\Temporary Internet Files\Content.IE5\SCFTVX5P\MP9003993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624563" cy="374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98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43025"/>
            <a:ext cx="6298134" cy="400110"/>
          </a:xfrm>
          <a:prstGeom prst="rect">
            <a:avLst/>
          </a:prstGeom>
          <a:noFill/>
        </p:spPr>
        <p:txBody>
          <a:bodyPr wrap="none" rtlCol="0">
            <a:spAutoFit/>
          </a:bodyPr>
          <a:lstStyle/>
          <a:p>
            <a:r>
              <a:rPr lang="en-GB" sz="2000" dirty="0" smtClean="0">
                <a:solidFill>
                  <a:srgbClr val="FF0000"/>
                </a:solidFill>
                <a:latin typeface="Arial Rounded MT Bold" panose="020F0704030504030204" pitchFamily="34" charset="0"/>
              </a:rPr>
              <a:t>He </a:t>
            </a:r>
            <a:r>
              <a:rPr lang="en-GB" sz="2000" dirty="0" err="1" smtClean="0">
                <a:solidFill>
                  <a:srgbClr val="FF0000"/>
                </a:solidFill>
                <a:latin typeface="Arial Rounded MT Bold" panose="020F0704030504030204" pitchFamily="34" charset="0"/>
              </a:rPr>
              <a:t>ido</a:t>
            </a:r>
            <a:r>
              <a:rPr lang="en-GB" sz="2000" dirty="0" smtClean="0">
                <a:solidFill>
                  <a:srgbClr val="FF0000"/>
                </a:solidFill>
                <a:latin typeface="Arial Rounded MT Bold" panose="020F0704030504030204" pitchFamily="34" charset="0"/>
              </a:rPr>
              <a:t> a la playa y he </a:t>
            </a:r>
            <a:r>
              <a:rPr lang="en-GB" sz="2000" dirty="0" err="1" smtClean="0">
                <a:solidFill>
                  <a:srgbClr val="FF0000"/>
                </a:solidFill>
                <a:latin typeface="Arial Rounded MT Bold" panose="020F0704030504030204" pitchFamily="34" charset="0"/>
              </a:rPr>
              <a:t>costruido</a:t>
            </a:r>
            <a:r>
              <a:rPr lang="en-GB" sz="2000" dirty="0" smtClean="0">
                <a:solidFill>
                  <a:srgbClr val="FF0000"/>
                </a:solidFill>
                <a:latin typeface="Arial Rounded MT Bold" panose="020F0704030504030204" pitchFamily="34" charset="0"/>
              </a:rPr>
              <a:t> </a:t>
            </a:r>
            <a:r>
              <a:rPr lang="en-GB" sz="2000" dirty="0" err="1" smtClean="0">
                <a:solidFill>
                  <a:srgbClr val="FF0000"/>
                </a:solidFill>
                <a:latin typeface="Arial Rounded MT Bold" panose="020F0704030504030204" pitchFamily="34" charset="0"/>
              </a:rPr>
              <a:t>castillos</a:t>
            </a:r>
            <a:r>
              <a:rPr lang="en-GB" sz="2000" dirty="0" smtClean="0">
                <a:solidFill>
                  <a:srgbClr val="FF0000"/>
                </a:solidFill>
                <a:latin typeface="Arial Rounded MT Bold" panose="020F0704030504030204" pitchFamily="34" charset="0"/>
              </a:rPr>
              <a:t> de arena</a:t>
            </a:r>
            <a:endParaRPr lang="en-GB" sz="2000" dirty="0">
              <a:solidFill>
                <a:srgbClr val="FF0000"/>
              </a:solidFill>
              <a:latin typeface="Arial Rounded MT Bold" panose="020F0704030504030204" pitchFamily="34" charset="0"/>
            </a:endParaRPr>
          </a:p>
        </p:txBody>
      </p:sp>
      <p:sp>
        <p:nvSpPr>
          <p:cNvPr id="5" name="TextBox 4"/>
          <p:cNvSpPr txBox="1"/>
          <p:nvPr/>
        </p:nvSpPr>
        <p:spPr>
          <a:xfrm>
            <a:off x="322040" y="803621"/>
            <a:ext cx="8699048" cy="707886"/>
          </a:xfrm>
          <a:prstGeom prst="rect">
            <a:avLst/>
          </a:prstGeom>
          <a:noFill/>
        </p:spPr>
        <p:txBody>
          <a:bodyPr wrap="none" rtlCol="0">
            <a:spAutoFit/>
          </a:bodyPr>
          <a:lstStyle/>
          <a:p>
            <a:r>
              <a:rPr lang="en-GB" sz="2000" dirty="0" smtClean="0">
                <a:solidFill>
                  <a:srgbClr val="7030A0"/>
                </a:solidFill>
                <a:latin typeface="Arial Rounded MT Bold" panose="020F0704030504030204" pitchFamily="34" charset="0"/>
              </a:rPr>
              <a:t>He </a:t>
            </a:r>
            <a:r>
              <a:rPr lang="en-GB" sz="2000" dirty="0" err="1" smtClean="0">
                <a:solidFill>
                  <a:srgbClr val="7030A0"/>
                </a:solidFill>
                <a:latin typeface="Arial Rounded MT Bold" panose="020F0704030504030204" pitchFamily="34" charset="0"/>
              </a:rPr>
              <a:t>ido</a:t>
            </a:r>
            <a:r>
              <a:rPr lang="en-GB" sz="2000" dirty="0" smtClean="0">
                <a:solidFill>
                  <a:srgbClr val="7030A0"/>
                </a:solidFill>
                <a:latin typeface="Arial Rounded MT Bold" panose="020F0704030504030204" pitchFamily="34" charset="0"/>
              </a:rPr>
              <a:t> a Inverness para </a:t>
            </a:r>
            <a:r>
              <a:rPr lang="en-GB" sz="2000" dirty="0" err="1" smtClean="0">
                <a:solidFill>
                  <a:srgbClr val="7030A0"/>
                </a:solidFill>
                <a:latin typeface="Arial Rounded MT Bold" panose="020F0704030504030204" pitchFamily="34" charset="0"/>
              </a:rPr>
              <a:t>visitar</a:t>
            </a:r>
            <a:r>
              <a:rPr lang="en-GB" sz="2000" dirty="0" smtClean="0">
                <a:solidFill>
                  <a:srgbClr val="7030A0"/>
                </a:solidFill>
                <a:latin typeface="Arial Rounded MT Bold" panose="020F0704030504030204" pitchFamily="34" charset="0"/>
              </a:rPr>
              <a:t> a mi </a:t>
            </a:r>
            <a:r>
              <a:rPr lang="en-GB" sz="2000" dirty="0" err="1" smtClean="0">
                <a:solidFill>
                  <a:srgbClr val="7030A0"/>
                </a:solidFill>
                <a:latin typeface="Arial Rounded MT Bold" panose="020F0704030504030204" pitchFamily="34" charset="0"/>
              </a:rPr>
              <a:t>familia</a:t>
            </a:r>
            <a:r>
              <a:rPr lang="en-GB" sz="2000" dirty="0">
                <a:solidFill>
                  <a:srgbClr val="7030A0"/>
                </a:solidFill>
                <a:latin typeface="Arial Rounded MT Bold" panose="020F0704030504030204" pitchFamily="34" charset="0"/>
              </a:rPr>
              <a:t> </a:t>
            </a:r>
            <a:r>
              <a:rPr lang="en-GB" sz="2000" dirty="0" smtClean="0">
                <a:solidFill>
                  <a:srgbClr val="7030A0"/>
                </a:solidFill>
                <a:latin typeface="Arial Rounded MT Bold" panose="020F0704030504030204" pitchFamily="34" charset="0"/>
              </a:rPr>
              <a:t>y </a:t>
            </a:r>
            <a:r>
              <a:rPr lang="en-GB" sz="2000" dirty="0" err="1" smtClean="0">
                <a:solidFill>
                  <a:srgbClr val="7030A0"/>
                </a:solidFill>
                <a:latin typeface="Arial Rounded MT Bold" panose="020F0704030504030204" pitchFamily="34" charset="0"/>
              </a:rPr>
              <a:t>encontrar</a:t>
            </a:r>
            <a:r>
              <a:rPr lang="en-GB" sz="2000" dirty="0" smtClean="0">
                <a:solidFill>
                  <a:srgbClr val="7030A0"/>
                </a:solidFill>
                <a:latin typeface="Arial Rounded MT Bold" panose="020F0704030504030204" pitchFamily="34" charset="0"/>
              </a:rPr>
              <a:t> un </a:t>
            </a:r>
            <a:r>
              <a:rPr lang="en-GB" sz="2000" dirty="0" err="1" smtClean="0">
                <a:solidFill>
                  <a:srgbClr val="7030A0"/>
                </a:solidFill>
                <a:latin typeface="Arial Rounded MT Bold" panose="020F0704030504030204" pitchFamily="34" charset="0"/>
              </a:rPr>
              <a:t>vestido</a:t>
            </a:r>
            <a:r>
              <a:rPr lang="en-GB" sz="2000" dirty="0" smtClean="0">
                <a:solidFill>
                  <a:srgbClr val="7030A0"/>
                </a:solidFill>
                <a:latin typeface="Arial Rounded MT Bold" panose="020F0704030504030204" pitchFamily="34" charset="0"/>
              </a:rPr>
              <a:t> de </a:t>
            </a:r>
          </a:p>
          <a:p>
            <a:r>
              <a:rPr lang="en-GB" sz="2000" dirty="0" err="1">
                <a:solidFill>
                  <a:srgbClr val="7030A0"/>
                </a:solidFill>
                <a:latin typeface="Arial Rounded MT Bold" panose="020F0704030504030204" pitchFamily="34" charset="0"/>
              </a:rPr>
              <a:t>d</a:t>
            </a:r>
            <a:r>
              <a:rPr lang="en-GB" sz="2000" dirty="0" err="1" smtClean="0">
                <a:solidFill>
                  <a:srgbClr val="7030A0"/>
                </a:solidFill>
                <a:latin typeface="Arial Rounded MT Bold" panose="020F0704030504030204" pitchFamily="34" charset="0"/>
              </a:rPr>
              <a:t>ama</a:t>
            </a:r>
            <a:r>
              <a:rPr lang="en-GB" sz="2000" dirty="0" smtClean="0">
                <a:solidFill>
                  <a:srgbClr val="7030A0"/>
                </a:solidFill>
                <a:latin typeface="Arial Rounded MT Bold" panose="020F0704030504030204" pitchFamily="34" charset="0"/>
              </a:rPr>
              <a:t> de </a:t>
            </a:r>
            <a:r>
              <a:rPr lang="en-GB" sz="2000" dirty="0" err="1" smtClean="0">
                <a:solidFill>
                  <a:srgbClr val="7030A0"/>
                </a:solidFill>
                <a:latin typeface="Arial Rounded MT Bold" panose="020F0704030504030204" pitchFamily="34" charset="0"/>
              </a:rPr>
              <a:t>honor</a:t>
            </a:r>
            <a:r>
              <a:rPr lang="en-GB" sz="2000" dirty="0" smtClean="0">
                <a:solidFill>
                  <a:srgbClr val="7030A0"/>
                </a:solidFill>
                <a:latin typeface="Arial Rounded MT Bold" panose="020F0704030504030204" pitchFamily="34" charset="0"/>
              </a:rPr>
              <a:t> </a:t>
            </a:r>
            <a:endParaRPr lang="en-GB" sz="2000" dirty="0">
              <a:solidFill>
                <a:srgbClr val="7030A0"/>
              </a:solidFill>
              <a:latin typeface="Arial Rounded MT Bold" panose="020F0704030504030204" pitchFamily="34" charset="0"/>
            </a:endParaRPr>
          </a:p>
        </p:txBody>
      </p:sp>
      <p:sp>
        <p:nvSpPr>
          <p:cNvPr id="6" name="TextBox 5"/>
          <p:cNvSpPr txBox="1"/>
          <p:nvPr/>
        </p:nvSpPr>
        <p:spPr>
          <a:xfrm>
            <a:off x="355711" y="1511507"/>
            <a:ext cx="2515432" cy="400110"/>
          </a:xfrm>
          <a:prstGeom prst="rect">
            <a:avLst/>
          </a:prstGeom>
          <a:noFill/>
        </p:spPr>
        <p:txBody>
          <a:bodyPr wrap="none" rtlCol="0">
            <a:spAutoFit/>
          </a:bodyPr>
          <a:lstStyle/>
          <a:p>
            <a:r>
              <a:rPr lang="en-GB" sz="2000" dirty="0" smtClean="0">
                <a:solidFill>
                  <a:srgbClr val="00B050"/>
                </a:solidFill>
                <a:latin typeface="Arial Rounded MT Bold" panose="020F0704030504030204" pitchFamily="34" charset="0"/>
              </a:rPr>
              <a:t>He </a:t>
            </a:r>
            <a:r>
              <a:rPr lang="en-GB" sz="2000" dirty="0" err="1" smtClean="0">
                <a:solidFill>
                  <a:srgbClr val="00B050"/>
                </a:solidFill>
                <a:latin typeface="Arial Rounded MT Bold" panose="020F0704030504030204" pitchFamily="34" charset="0"/>
              </a:rPr>
              <a:t>ido</a:t>
            </a:r>
            <a:r>
              <a:rPr lang="en-GB" sz="2000" dirty="0" smtClean="0">
                <a:solidFill>
                  <a:srgbClr val="00B050"/>
                </a:solidFill>
                <a:latin typeface="Arial Rounded MT Bold" panose="020F0704030504030204" pitchFamily="34" charset="0"/>
              </a:rPr>
              <a:t> de </a:t>
            </a:r>
            <a:r>
              <a:rPr lang="en-GB" sz="2000" dirty="0" err="1" smtClean="0">
                <a:solidFill>
                  <a:srgbClr val="00B050"/>
                </a:solidFill>
                <a:latin typeface="Arial Rounded MT Bold" panose="020F0704030504030204" pitchFamily="34" charset="0"/>
              </a:rPr>
              <a:t>compras</a:t>
            </a:r>
            <a:endParaRPr lang="en-GB" sz="2000" dirty="0">
              <a:solidFill>
                <a:srgbClr val="00B050"/>
              </a:solidFill>
              <a:latin typeface="Arial Rounded MT Bold" panose="020F0704030504030204" pitchFamily="34" charset="0"/>
            </a:endParaRPr>
          </a:p>
        </p:txBody>
      </p:sp>
      <p:sp>
        <p:nvSpPr>
          <p:cNvPr id="7" name="TextBox 6"/>
          <p:cNvSpPr txBox="1"/>
          <p:nvPr/>
        </p:nvSpPr>
        <p:spPr>
          <a:xfrm>
            <a:off x="5148064" y="1538528"/>
            <a:ext cx="2045753" cy="400110"/>
          </a:xfrm>
          <a:prstGeom prst="rect">
            <a:avLst/>
          </a:prstGeom>
          <a:noFill/>
        </p:spPr>
        <p:txBody>
          <a:bodyPr wrap="none" rtlCol="0">
            <a:spAutoFit/>
          </a:bodyPr>
          <a:lstStyle/>
          <a:p>
            <a:r>
              <a:rPr lang="en-GB" sz="2000" dirty="0" smtClean="0">
                <a:solidFill>
                  <a:srgbClr val="00B0F0"/>
                </a:solidFill>
                <a:latin typeface="Arial Rounded MT Bold" panose="020F0704030504030204" pitchFamily="34" charset="0"/>
              </a:rPr>
              <a:t>He </a:t>
            </a:r>
            <a:r>
              <a:rPr lang="en-GB" sz="2000" dirty="0" err="1" smtClean="0">
                <a:solidFill>
                  <a:srgbClr val="00B0F0"/>
                </a:solidFill>
                <a:latin typeface="Arial Rounded MT Bold" panose="020F0704030504030204" pitchFamily="34" charset="0"/>
              </a:rPr>
              <a:t>hecho</a:t>
            </a:r>
            <a:r>
              <a:rPr lang="en-GB" sz="2000" dirty="0" smtClean="0">
                <a:solidFill>
                  <a:srgbClr val="00B0F0"/>
                </a:solidFill>
                <a:latin typeface="Arial Rounded MT Bold" panose="020F0704030504030204" pitchFamily="34" charset="0"/>
              </a:rPr>
              <a:t> nada</a:t>
            </a:r>
            <a:endParaRPr lang="en-GB" sz="2000" dirty="0">
              <a:solidFill>
                <a:srgbClr val="00B0F0"/>
              </a:solidFill>
              <a:latin typeface="Arial Rounded MT Bold" panose="020F0704030504030204" pitchFamily="34" charset="0"/>
            </a:endParaRPr>
          </a:p>
        </p:txBody>
      </p:sp>
      <p:sp>
        <p:nvSpPr>
          <p:cNvPr id="8" name="TextBox 7"/>
          <p:cNvSpPr txBox="1"/>
          <p:nvPr/>
        </p:nvSpPr>
        <p:spPr>
          <a:xfrm>
            <a:off x="3341357" y="1538528"/>
            <a:ext cx="1476686" cy="400110"/>
          </a:xfrm>
          <a:prstGeom prst="rect">
            <a:avLst/>
          </a:prstGeom>
          <a:noFill/>
        </p:spPr>
        <p:txBody>
          <a:bodyPr wrap="none" rtlCol="0">
            <a:spAutoFit/>
          </a:bodyPr>
          <a:lstStyle/>
          <a:p>
            <a:r>
              <a:rPr lang="en-GB" sz="2000" dirty="0" smtClean="0">
                <a:solidFill>
                  <a:schemeClr val="accent6">
                    <a:lumMod val="75000"/>
                  </a:schemeClr>
                </a:solidFill>
                <a:latin typeface="Arial Rounded MT Bold" panose="020F0704030504030204" pitchFamily="34" charset="0"/>
              </a:rPr>
              <a:t>He </a:t>
            </a:r>
            <a:r>
              <a:rPr lang="en-GB" sz="2000" dirty="0" err="1" smtClean="0">
                <a:solidFill>
                  <a:schemeClr val="accent6">
                    <a:lumMod val="75000"/>
                  </a:schemeClr>
                </a:solidFill>
                <a:latin typeface="Arial Rounded MT Bold" panose="020F0704030504030204" pitchFamily="34" charset="0"/>
              </a:rPr>
              <a:t>morido</a:t>
            </a:r>
            <a:endParaRPr lang="en-GB" sz="2000" dirty="0">
              <a:solidFill>
                <a:schemeClr val="accent6">
                  <a:lumMod val="75000"/>
                </a:schemeClr>
              </a:solidFill>
              <a:latin typeface="Arial Rounded MT Bold" panose="020F0704030504030204" pitchFamily="34" charset="0"/>
            </a:endParaRPr>
          </a:p>
        </p:txBody>
      </p:sp>
      <p:sp>
        <p:nvSpPr>
          <p:cNvPr id="9" name="TextBox 8"/>
          <p:cNvSpPr txBox="1"/>
          <p:nvPr/>
        </p:nvSpPr>
        <p:spPr>
          <a:xfrm>
            <a:off x="355711" y="2092019"/>
            <a:ext cx="3234796" cy="400110"/>
          </a:xfrm>
          <a:prstGeom prst="rect">
            <a:avLst/>
          </a:prstGeom>
          <a:noFill/>
        </p:spPr>
        <p:txBody>
          <a:bodyPr wrap="none" rtlCol="0">
            <a:spAutoFit/>
          </a:bodyPr>
          <a:lstStyle/>
          <a:p>
            <a:r>
              <a:rPr lang="en-GB" sz="2000" dirty="0" smtClean="0">
                <a:solidFill>
                  <a:srgbClr val="FFC000"/>
                </a:solidFill>
                <a:latin typeface="Arial Rounded MT Bold" panose="020F0704030504030204" pitchFamily="34" charset="0"/>
              </a:rPr>
              <a:t>Me he </a:t>
            </a:r>
            <a:r>
              <a:rPr lang="en-GB" sz="2000" dirty="0" err="1" smtClean="0">
                <a:solidFill>
                  <a:srgbClr val="FFC000"/>
                </a:solidFill>
                <a:latin typeface="Arial Rounded MT Bold" panose="020F0704030504030204" pitchFamily="34" charset="0"/>
              </a:rPr>
              <a:t>relajado</a:t>
            </a:r>
            <a:r>
              <a:rPr lang="en-GB" sz="2000" dirty="0" smtClean="0">
                <a:solidFill>
                  <a:srgbClr val="FFC000"/>
                </a:solidFill>
                <a:latin typeface="Arial Rounded MT Bold" panose="020F0704030504030204" pitchFamily="34" charset="0"/>
              </a:rPr>
              <a:t> a la playa</a:t>
            </a:r>
            <a:endParaRPr lang="en-GB" sz="2000" dirty="0">
              <a:solidFill>
                <a:srgbClr val="FFC000"/>
              </a:solidFill>
              <a:latin typeface="Arial Rounded MT Bold" panose="020F0704030504030204" pitchFamily="34" charset="0"/>
            </a:endParaRPr>
          </a:p>
        </p:txBody>
      </p:sp>
      <p:sp>
        <p:nvSpPr>
          <p:cNvPr id="10" name="TextBox 9"/>
          <p:cNvSpPr txBox="1"/>
          <p:nvPr/>
        </p:nvSpPr>
        <p:spPr>
          <a:xfrm>
            <a:off x="3959021" y="2079035"/>
            <a:ext cx="2462534" cy="400110"/>
          </a:xfrm>
          <a:prstGeom prst="rect">
            <a:avLst/>
          </a:prstGeom>
          <a:noFill/>
        </p:spPr>
        <p:txBody>
          <a:bodyPr wrap="none" rtlCol="0">
            <a:spAutoFit/>
          </a:bodyPr>
          <a:lstStyle/>
          <a:p>
            <a:r>
              <a:rPr lang="en-GB" sz="2000" dirty="0" smtClean="0">
                <a:solidFill>
                  <a:schemeClr val="bg2">
                    <a:lumMod val="50000"/>
                  </a:schemeClr>
                </a:solidFill>
                <a:latin typeface="Arial Rounded MT Bold" panose="020F0704030504030204" pitchFamily="34" charset="0"/>
              </a:rPr>
              <a:t>He </a:t>
            </a:r>
            <a:r>
              <a:rPr lang="en-GB" sz="2000" dirty="0" err="1" smtClean="0">
                <a:solidFill>
                  <a:schemeClr val="bg2">
                    <a:lumMod val="50000"/>
                  </a:schemeClr>
                </a:solidFill>
                <a:latin typeface="Arial Rounded MT Bold" panose="020F0704030504030204" pitchFamily="34" charset="0"/>
              </a:rPr>
              <a:t>visitado</a:t>
            </a:r>
            <a:r>
              <a:rPr lang="en-GB" sz="2000" dirty="0" smtClean="0">
                <a:solidFill>
                  <a:schemeClr val="bg2">
                    <a:lumMod val="50000"/>
                  </a:schemeClr>
                </a:solidFill>
                <a:latin typeface="Arial Rounded MT Bold" panose="020F0704030504030204" pitchFamily="34" charset="0"/>
              </a:rPr>
              <a:t> (</a:t>
            </a:r>
            <a:r>
              <a:rPr lang="en-GB" sz="2000" dirty="0" err="1" smtClean="0">
                <a:solidFill>
                  <a:schemeClr val="bg2">
                    <a:lumMod val="50000"/>
                  </a:schemeClr>
                </a:solidFill>
                <a:latin typeface="Arial Rounded MT Bold" panose="020F0704030504030204" pitchFamily="34" charset="0"/>
              </a:rPr>
              <a:t>lugar</a:t>
            </a:r>
            <a:r>
              <a:rPr lang="en-GB" sz="2000" dirty="0" smtClean="0">
                <a:solidFill>
                  <a:schemeClr val="bg2">
                    <a:lumMod val="50000"/>
                  </a:schemeClr>
                </a:solidFill>
                <a:latin typeface="Arial Rounded MT Bold" panose="020F0704030504030204" pitchFamily="34" charset="0"/>
              </a:rPr>
              <a:t>)</a:t>
            </a:r>
            <a:endParaRPr lang="en-GB" sz="2000" dirty="0">
              <a:solidFill>
                <a:schemeClr val="bg2">
                  <a:lumMod val="50000"/>
                </a:schemeClr>
              </a:solidFill>
              <a:latin typeface="Arial Rounded MT Bold" panose="020F0704030504030204" pitchFamily="34" charset="0"/>
            </a:endParaRPr>
          </a:p>
        </p:txBody>
      </p:sp>
      <p:sp>
        <p:nvSpPr>
          <p:cNvPr id="11" name="TextBox 10"/>
          <p:cNvSpPr txBox="1"/>
          <p:nvPr/>
        </p:nvSpPr>
        <p:spPr>
          <a:xfrm>
            <a:off x="755576" y="2736389"/>
            <a:ext cx="1532792" cy="400110"/>
          </a:xfrm>
          <a:prstGeom prst="rect">
            <a:avLst/>
          </a:prstGeom>
          <a:noFill/>
        </p:spPr>
        <p:txBody>
          <a:bodyPr wrap="none" rtlCol="0">
            <a:spAutoFit/>
          </a:bodyPr>
          <a:lstStyle/>
          <a:p>
            <a:r>
              <a:rPr lang="en-GB" sz="2000" dirty="0" smtClean="0">
                <a:solidFill>
                  <a:schemeClr val="accent5">
                    <a:lumMod val="50000"/>
                  </a:schemeClr>
                </a:solidFill>
                <a:latin typeface="Arial Rounded MT Bold" panose="020F0704030504030204" pitchFamily="34" charset="0"/>
              </a:rPr>
              <a:t>He </a:t>
            </a:r>
            <a:r>
              <a:rPr lang="en-GB" sz="2000" dirty="0" err="1" smtClean="0">
                <a:solidFill>
                  <a:schemeClr val="accent5">
                    <a:lumMod val="50000"/>
                  </a:schemeClr>
                </a:solidFill>
                <a:latin typeface="Arial Rounded MT Bold" panose="020F0704030504030204" pitchFamily="34" charset="0"/>
              </a:rPr>
              <a:t>nadado</a:t>
            </a:r>
            <a:endParaRPr lang="en-GB" sz="2000" dirty="0">
              <a:solidFill>
                <a:schemeClr val="accent5">
                  <a:lumMod val="50000"/>
                </a:schemeClr>
              </a:solidFill>
              <a:latin typeface="Arial Rounded MT Bold" panose="020F0704030504030204" pitchFamily="34" charset="0"/>
            </a:endParaRPr>
          </a:p>
        </p:txBody>
      </p:sp>
      <p:sp>
        <p:nvSpPr>
          <p:cNvPr id="12" name="TextBox 11"/>
          <p:cNvSpPr txBox="1"/>
          <p:nvPr/>
        </p:nvSpPr>
        <p:spPr>
          <a:xfrm>
            <a:off x="3419872" y="2746568"/>
            <a:ext cx="2720425" cy="400110"/>
          </a:xfrm>
          <a:prstGeom prst="rect">
            <a:avLst/>
          </a:prstGeom>
          <a:noFill/>
        </p:spPr>
        <p:txBody>
          <a:bodyPr wrap="none" rtlCol="0">
            <a:spAutoFit/>
          </a:bodyPr>
          <a:lstStyle/>
          <a:p>
            <a:r>
              <a:rPr lang="en-GB" sz="2000" dirty="0" smtClean="0">
                <a:solidFill>
                  <a:schemeClr val="accent2">
                    <a:lumMod val="75000"/>
                  </a:schemeClr>
                </a:solidFill>
                <a:latin typeface="Arial Rounded MT Bold" panose="020F0704030504030204" pitchFamily="34" charset="0"/>
              </a:rPr>
              <a:t>He </a:t>
            </a:r>
            <a:r>
              <a:rPr lang="en-GB" sz="2000" dirty="0" err="1" smtClean="0">
                <a:solidFill>
                  <a:schemeClr val="accent2">
                    <a:lumMod val="75000"/>
                  </a:schemeClr>
                </a:solidFill>
                <a:latin typeface="Arial Rounded MT Bold" panose="020F0704030504030204" pitchFamily="34" charset="0"/>
              </a:rPr>
              <a:t>andado</a:t>
            </a:r>
            <a:r>
              <a:rPr lang="en-GB" sz="2000" dirty="0" smtClean="0">
                <a:solidFill>
                  <a:schemeClr val="accent2">
                    <a:lumMod val="75000"/>
                  </a:schemeClr>
                </a:solidFill>
                <a:latin typeface="Arial Rounded MT Bold" panose="020F0704030504030204" pitchFamily="34" charset="0"/>
              </a:rPr>
              <a:t> a </a:t>
            </a:r>
            <a:r>
              <a:rPr lang="en-GB" sz="2000" dirty="0" err="1" smtClean="0">
                <a:solidFill>
                  <a:schemeClr val="accent2">
                    <a:lumMod val="75000"/>
                  </a:schemeClr>
                </a:solidFill>
                <a:latin typeface="Arial Rounded MT Bold" panose="020F0704030504030204" pitchFamily="34" charset="0"/>
              </a:rPr>
              <a:t>caballo</a:t>
            </a:r>
            <a:endParaRPr lang="en-GB" sz="2000" dirty="0">
              <a:solidFill>
                <a:schemeClr val="accent2">
                  <a:lumMod val="75000"/>
                </a:schemeClr>
              </a:solidFill>
              <a:latin typeface="Arial Rounded MT Bold" panose="020F0704030504030204" pitchFamily="34" charset="0"/>
            </a:endParaRPr>
          </a:p>
        </p:txBody>
      </p:sp>
      <p:sp>
        <p:nvSpPr>
          <p:cNvPr id="13" name="TextBox 12"/>
          <p:cNvSpPr txBox="1"/>
          <p:nvPr/>
        </p:nvSpPr>
        <p:spPr>
          <a:xfrm>
            <a:off x="355711" y="3429000"/>
            <a:ext cx="3943324" cy="400110"/>
          </a:xfrm>
          <a:prstGeom prst="rect">
            <a:avLst/>
          </a:prstGeom>
          <a:noFill/>
        </p:spPr>
        <p:txBody>
          <a:bodyPr wrap="none" rtlCol="0">
            <a:spAutoFit/>
          </a:bodyPr>
          <a:lstStyle/>
          <a:p>
            <a:r>
              <a:rPr lang="en-GB" sz="2000" dirty="0" smtClean="0">
                <a:solidFill>
                  <a:schemeClr val="accent3">
                    <a:lumMod val="50000"/>
                  </a:schemeClr>
                </a:solidFill>
                <a:latin typeface="Arial Rounded MT Bold" panose="020F0704030504030204" pitchFamily="34" charset="0"/>
              </a:rPr>
              <a:t>He </a:t>
            </a:r>
            <a:r>
              <a:rPr lang="en-GB" sz="2000" dirty="0" err="1" smtClean="0">
                <a:solidFill>
                  <a:schemeClr val="accent3">
                    <a:lumMod val="50000"/>
                  </a:schemeClr>
                </a:solidFill>
                <a:latin typeface="Arial Rounded MT Bold" panose="020F0704030504030204" pitchFamily="34" charset="0"/>
              </a:rPr>
              <a:t>encontrado</a:t>
            </a:r>
            <a:r>
              <a:rPr lang="en-GB" sz="2000" dirty="0" smtClean="0">
                <a:solidFill>
                  <a:schemeClr val="accent3">
                    <a:lumMod val="50000"/>
                  </a:schemeClr>
                </a:solidFill>
                <a:latin typeface="Arial Rounded MT Bold" panose="020F0704030504030204" pitchFamily="34" charset="0"/>
              </a:rPr>
              <a:t> </a:t>
            </a:r>
            <a:r>
              <a:rPr lang="en-GB" sz="2000" dirty="0" err="1" smtClean="0">
                <a:solidFill>
                  <a:schemeClr val="accent3">
                    <a:lumMod val="50000"/>
                  </a:schemeClr>
                </a:solidFill>
                <a:latin typeface="Arial Rounded MT Bold" panose="020F0704030504030204" pitchFamily="34" charset="0"/>
              </a:rPr>
              <a:t>nuevos</a:t>
            </a:r>
            <a:r>
              <a:rPr lang="en-GB" sz="2000" dirty="0" smtClean="0">
                <a:solidFill>
                  <a:schemeClr val="accent3">
                    <a:lumMod val="50000"/>
                  </a:schemeClr>
                </a:solidFill>
                <a:latin typeface="Arial Rounded MT Bold" panose="020F0704030504030204" pitchFamily="34" charset="0"/>
              </a:rPr>
              <a:t> amigos</a:t>
            </a:r>
            <a:endParaRPr lang="en-GB" sz="2000" dirty="0">
              <a:solidFill>
                <a:schemeClr val="accent3">
                  <a:lumMod val="50000"/>
                </a:schemeClr>
              </a:solidFill>
              <a:latin typeface="Arial Rounded MT Bold" panose="020F0704030504030204" pitchFamily="34" charset="0"/>
            </a:endParaRPr>
          </a:p>
        </p:txBody>
      </p:sp>
      <p:sp>
        <p:nvSpPr>
          <p:cNvPr id="14" name="TextBox 13"/>
          <p:cNvSpPr txBox="1"/>
          <p:nvPr/>
        </p:nvSpPr>
        <p:spPr>
          <a:xfrm>
            <a:off x="4925568" y="3401906"/>
            <a:ext cx="2239716" cy="400110"/>
          </a:xfrm>
          <a:prstGeom prst="rect">
            <a:avLst/>
          </a:prstGeom>
          <a:noFill/>
        </p:spPr>
        <p:txBody>
          <a:bodyPr wrap="none" rtlCol="0">
            <a:spAutoFit/>
          </a:bodyPr>
          <a:lstStyle/>
          <a:p>
            <a:r>
              <a:rPr lang="en-GB" sz="2000" dirty="0" smtClean="0">
                <a:solidFill>
                  <a:schemeClr val="accent3">
                    <a:lumMod val="50000"/>
                  </a:schemeClr>
                </a:solidFill>
                <a:latin typeface="Arial Rounded MT Bold" panose="020F0704030504030204" pitchFamily="34" charset="0"/>
              </a:rPr>
              <a:t>He </a:t>
            </a:r>
            <a:r>
              <a:rPr lang="en-GB" sz="2000" dirty="0" err="1" smtClean="0">
                <a:solidFill>
                  <a:schemeClr val="accent3">
                    <a:lumMod val="50000"/>
                  </a:schemeClr>
                </a:solidFill>
                <a:latin typeface="Arial Rounded MT Bold" panose="020F0704030504030204" pitchFamily="34" charset="0"/>
              </a:rPr>
              <a:t>ido</a:t>
            </a:r>
            <a:r>
              <a:rPr lang="en-GB" sz="2000" dirty="0" smtClean="0">
                <a:solidFill>
                  <a:schemeClr val="accent3">
                    <a:lumMod val="50000"/>
                  </a:schemeClr>
                </a:solidFill>
                <a:latin typeface="Arial Rounded MT Bold" panose="020F0704030504030204" pitchFamily="34" charset="0"/>
              </a:rPr>
              <a:t> al cinema</a:t>
            </a:r>
            <a:endParaRPr lang="en-GB" sz="2000" dirty="0">
              <a:solidFill>
                <a:schemeClr val="accent3">
                  <a:lumMod val="50000"/>
                </a:schemeClr>
              </a:solidFill>
              <a:latin typeface="Arial Rounded MT Bold" panose="020F0704030504030204" pitchFamily="34" charset="0"/>
            </a:endParaRPr>
          </a:p>
        </p:txBody>
      </p:sp>
      <p:sp>
        <p:nvSpPr>
          <p:cNvPr id="15" name="TextBox 14"/>
          <p:cNvSpPr txBox="1"/>
          <p:nvPr/>
        </p:nvSpPr>
        <p:spPr>
          <a:xfrm>
            <a:off x="971600" y="4221088"/>
            <a:ext cx="4223720" cy="400110"/>
          </a:xfrm>
          <a:prstGeom prst="rect">
            <a:avLst/>
          </a:prstGeom>
          <a:noFill/>
        </p:spPr>
        <p:txBody>
          <a:bodyPr wrap="none" rtlCol="0">
            <a:spAutoFit/>
          </a:bodyPr>
          <a:lstStyle/>
          <a:p>
            <a:r>
              <a:rPr lang="en-GB" sz="2000" dirty="0" smtClean="0">
                <a:solidFill>
                  <a:schemeClr val="tx2">
                    <a:lumMod val="60000"/>
                    <a:lumOff val="40000"/>
                  </a:schemeClr>
                </a:solidFill>
                <a:latin typeface="Arial Rounded MT Bold" panose="020F0704030504030204" pitchFamily="34" charset="0"/>
              </a:rPr>
              <a:t>He </a:t>
            </a:r>
            <a:r>
              <a:rPr lang="en-GB" sz="2000" dirty="0" err="1" smtClean="0">
                <a:solidFill>
                  <a:schemeClr val="tx2">
                    <a:lumMod val="60000"/>
                    <a:lumOff val="40000"/>
                  </a:schemeClr>
                </a:solidFill>
                <a:latin typeface="Arial Rounded MT Bold" panose="020F0704030504030204" pitchFamily="34" charset="0"/>
              </a:rPr>
              <a:t>ido</a:t>
            </a:r>
            <a:r>
              <a:rPr lang="en-GB" sz="2000" dirty="0" smtClean="0">
                <a:solidFill>
                  <a:schemeClr val="tx2">
                    <a:lumMod val="60000"/>
                    <a:lumOff val="40000"/>
                  </a:schemeClr>
                </a:solidFill>
                <a:latin typeface="Arial Rounded MT Bold" panose="020F0704030504030204" pitchFamily="34" charset="0"/>
              </a:rPr>
              <a:t> al </a:t>
            </a:r>
            <a:r>
              <a:rPr lang="en-GB" sz="2000" dirty="0" err="1" smtClean="0">
                <a:solidFill>
                  <a:schemeClr val="tx2">
                    <a:lumMod val="60000"/>
                    <a:lumOff val="40000"/>
                  </a:schemeClr>
                </a:solidFill>
                <a:latin typeface="Arial Rounded MT Bold" panose="020F0704030504030204" pitchFamily="34" charset="0"/>
              </a:rPr>
              <a:t>centro</a:t>
            </a:r>
            <a:r>
              <a:rPr lang="en-GB" sz="2000" dirty="0" smtClean="0">
                <a:solidFill>
                  <a:schemeClr val="tx2">
                    <a:lumMod val="60000"/>
                    <a:lumOff val="40000"/>
                  </a:schemeClr>
                </a:solidFill>
                <a:latin typeface="Arial Rounded MT Bold" panose="020F0704030504030204" pitchFamily="34" charset="0"/>
              </a:rPr>
              <a:t> para los </a:t>
            </a:r>
            <a:r>
              <a:rPr lang="en-GB" sz="2000" dirty="0" err="1" smtClean="0">
                <a:solidFill>
                  <a:schemeClr val="tx2">
                    <a:lumMod val="60000"/>
                    <a:lumOff val="40000"/>
                  </a:schemeClr>
                </a:solidFill>
                <a:latin typeface="Arial Rounded MT Bold" panose="020F0704030504030204" pitchFamily="34" charset="0"/>
              </a:rPr>
              <a:t>jovenes</a:t>
            </a:r>
            <a:endParaRPr lang="en-GB" sz="2000" dirty="0">
              <a:solidFill>
                <a:schemeClr val="tx2">
                  <a:lumMod val="60000"/>
                  <a:lumOff val="40000"/>
                </a:schemeClr>
              </a:solidFill>
              <a:latin typeface="Arial Rounded MT Bold" panose="020F0704030504030204" pitchFamily="34" charset="0"/>
            </a:endParaRPr>
          </a:p>
        </p:txBody>
      </p:sp>
      <p:sp>
        <p:nvSpPr>
          <p:cNvPr id="16" name="TextBox 15"/>
          <p:cNvSpPr txBox="1"/>
          <p:nvPr/>
        </p:nvSpPr>
        <p:spPr>
          <a:xfrm>
            <a:off x="5302766" y="4221088"/>
            <a:ext cx="3073085" cy="400110"/>
          </a:xfrm>
          <a:prstGeom prst="rect">
            <a:avLst/>
          </a:prstGeom>
          <a:noFill/>
        </p:spPr>
        <p:txBody>
          <a:bodyPr wrap="none" rtlCol="0">
            <a:spAutoFit/>
          </a:bodyPr>
          <a:lstStyle/>
          <a:p>
            <a:r>
              <a:rPr lang="en-GB" sz="2000" dirty="0" smtClean="0">
                <a:solidFill>
                  <a:schemeClr val="tx2">
                    <a:lumMod val="60000"/>
                    <a:lumOff val="40000"/>
                  </a:schemeClr>
                </a:solidFill>
                <a:latin typeface="Arial Rounded MT Bold" panose="020F0704030504030204" pitchFamily="34" charset="0"/>
              </a:rPr>
              <a:t>He </a:t>
            </a:r>
            <a:r>
              <a:rPr lang="en-GB" sz="2000" dirty="0" err="1" smtClean="0">
                <a:solidFill>
                  <a:schemeClr val="tx2">
                    <a:lumMod val="60000"/>
                    <a:lumOff val="40000"/>
                  </a:schemeClr>
                </a:solidFill>
                <a:latin typeface="Arial Rounded MT Bold" panose="020F0704030504030204" pitchFamily="34" charset="0"/>
              </a:rPr>
              <a:t>adoptado</a:t>
            </a:r>
            <a:r>
              <a:rPr lang="en-GB" sz="2000" dirty="0" smtClean="0">
                <a:solidFill>
                  <a:schemeClr val="tx2">
                    <a:lumMod val="60000"/>
                    <a:lumOff val="40000"/>
                  </a:schemeClr>
                </a:solidFill>
                <a:latin typeface="Arial Rounded MT Bold" panose="020F0704030504030204" pitchFamily="34" charset="0"/>
              </a:rPr>
              <a:t> un </a:t>
            </a:r>
            <a:r>
              <a:rPr lang="en-GB" sz="2000" dirty="0" err="1" smtClean="0">
                <a:solidFill>
                  <a:schemeClr val="tx2">
                    <a:lumMod val="60000"/>
                    <a:lumOff val="40000"/>
                  </a:schemeClr>
                </a:solidFill>
                <a:latin typeface="Arial Rounded MT Bold" panose="020F0704030504030204" pitchFamily="34" charset="0"/>
              </a:rPr>
              <a:t>perrito</a:t>
            </a:r>
            <a:endParaRPr lang="en-GB" sz="2000" dirty="0">
              <a:solidFill>
                <a:schemeClr val="tx2">
                  <a:lumMod val="60000"/>
                  <a:lumOff val="40000"/>
                </a:schemeClr>
              </a:solidFill>
              <a:latin typeface="Arial Rounded MT Bold" panose="020F0704030504030204" pitchFamily="34" charset="0"/>
            </a:endParaRPr>
          </a:p>
        </p:txBody>
      </p:sp>
    </p:spTree>
    <p:extLst>
      <p:ext uri="{BB962C8B-B14F-4D97-AF65-F5344CB8AC3E}">
        <p14:creationId xmlns:p14="http://schemas.microsoft.com/office/powerpoint/2010/main" val="26249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pPr algn="l"/>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
            </a:r>
            <a:br>
              <a:rPr lang="en-US" altLang="en-US" sz="2800" dirty="0">
                <a:latin typeface="Comic Sans MS" pitchFamily="66" charset="0"/>
                <a:cs typeface="Arial" charset="0"/>
              </a:rPr>
            </a:br>
            <a:r>
              <a:rPr lang="en-US" altLang="en-US" sz="2800" dirty="0">
                <a:latin typeface="Comic Sans MS" pitchFamily="66" charset="0"/>
                <a:cs typeface="Arial" charset="0"/>
              </a:rPr>
              <a:t>¿</a:t>
            </a:r>
            <a:r>
              <a:rPr lang="en-US" altLang="en-US" sz="2800" dirty="0" err="1">
                <a:latin typeface="Comic Sans MS" pitchFamily="66" charset="0"/>
                <a:cs typeface="Arial" charset="0"/>
              </a:rPr>
              <a:t>Qué</a:t>
            </a:r>
            <a:r>
              <a:rPr lang="en-US" altLang="en-US" sz="2800" dirty="0">
                <a:latin typeface="Comic Sans MS" pitchFamily="66" charset="0"/>
                <a:cs typeface="Arial" charset="0"/>
              </a:rPr>
              <a:t> </a:t>
            </a:r>
            <a:r>
              <a:rPr lang="en-US" altLang="en-US" sz="2800" dirty="0" err="1">
                <a:latin typeface="Comic Sans MS" pitchFamily="66" charset="0"/>
                <a:cs typeface="Arial" charset="0"/>
              </a:rPr>
              <a:t>tiempo</a:t>
            </a:r>
            <a:r>
              <a:rPr lang="en-US" altLang="en-US" sz="2800" dirty="0">
                <a:latin typeface="Comic Sans MS" pitchFamily="66" charset="0"/>
                <a:cs typeface="Arial" charset="0"/>
              </a:rPr>
              <a:t> </a:t>
            </a:r>
            <a:r>
              <a:rPr lang="en-US" altLang="en-US" sz="2800" dirty="0" err="1">
                <a:latin typeface="Comic Sans MS" pitchFamily="66" charset="0"/>
                <a:cs typeface="Arial" charset="0"/>
              </a:rPr>
              <a:t>hizo</a:t>
            </a:r>
            <a:r>
              <a:rPr lang="en-GB" altLang="en-US" sz="2800" dirty="0">
                <a:latin typeface="Comic Sans MS" pitchFamily="66" charset="0"/>
                <a:cs typeface="Arial" charset="0"/>
              </a:rPr>
              <a:t>?</a:t>
            </a:r>
            <a:br>
              <a:rPr lang="en-GB" altLang="en-US" sz="2800" dirty="0">
                <a:latin typeface="Comic Sans MS" pitchFamily="66" charset="0"/>
                <a:cs typeface="Arial" charset="0"/>
              </a:rPr>
            </a:br>
            <a:r>
              <a:rPr lang="en-GB" altLang="en-US" sz="2800" dirty="0" err="1">
                <a:latin typeface="Comic Sans MS" pitchFamily="66" charset="0"/>
                <a:cs typeface="Arial" charset="0"/>
              </a:rPr>
              <a:t>hizo</a:t>
            </a:r>
            <a:r>
              <a:rPr lang="en-GB" altLang="en-US" sz="2800" dirty="0">
                <a:latin typeface="Comic Sans MS" pitchFamily="66" charset="0"/>
                <a:cs typeface="Arial" charset="0"/>
              </a:rPr>
              <a:t> </a:t>
            </a:r>
            <a:r>
              <a:rPr lang="en-GB" altLang="en-US" sz="2800" dirty="0" err="1">
                <a:latin typeface="Comic Sans MS" pitchFamily="66" charset="0"/>
                <a:cs typeface="Arial" charset="0"/>
              </a:rPr>
              <a:t>buen</a:t>
            </a:r>
            <a:r>
              <a:rPr lang="en-GB" altLang="en-US" sz="2800" dirty="0">
                <a:latin typeface="Comic Sans MS" pitchFamily="66" charset="0"/>
                <a:cs typeface="Arial" charset="0"/>
              </a:rPr>
              <a:t> </a:t>
            </a:r>
            <a:r>
              <a:rPr lang="en-GB" altLang="en-US" sz="2800" dirty="0" err="1">
                <a:latin typeface="Comic Sans MS" pitchFamily="66" charset="0"/>
                <a:cs typeface="Arial" charset="0"/>
              </a:rPr>
              <a:t>tiempo</a:t>
            </a:r>
            <a:r>
              <a:rPr lang="en-GB" altLang="en-US" sz="2800" dirty="0">
                <a:latin typeface="Comic Sans MS" pitchFamily="66" charset="0"/>
                <a:cs typeface="Arial" charset="0"/>
              </a:rPr>
              <a:t> 	</a:t>
            </a:r>
            <a:r>
              <a:rPr lang="en-GB" altLang="en-US" sz="2800" dirty="0" err="1">
                <a:latin typeface="Comic Sans MS" pitchFamily="66" charset="0"/>
                <a:cs typeface="Arial" charset="0"/>
              </a:rPr>
              <a:t>hizo</a:t>
            </a:r>
            <a:r>
              <a:rPr lang="en-GB" altLang="en-US" sz="2800" dirty="0">
                <a:latin typeface="Comic Sans MS" pitchFamily="66" charset="0"/>
                <a:cs typeface="Arial" charset="0"/>
              </a:rPr>
              <a:t> mal </a:t>
            </a:r>
            <a:r>
              <a:rPr lang="en-GB" altLang="en-US" sz="2800" dirty="0" err="1">
                <a:latin typeface="Comic Sans MS" pitchFamily="66" charset="0"/>
                <a:cs typeface="Arial" charset="0"/>
              </a:rPr>
              <a:t>tiempo</a:t>
            </a: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err="1">
                <a:latin typeface="Comic Sans MS" pitchFamily="66" charset="0"/>
                <a:cs typeface="Arial" charset="0"/>
              </a:rPr>
              <a:t>hizo</a:t>
            </a:r>
            <a:r>
              <a:rPr lang="en-GB" altLang="en-US" sz="2800" dirty="0">
                <a:latin typeface="Comic Sans MS" pitchFamily="66" charset="0"/>
                <a:cs typeface="Arial" charset="0"/>
              </a:rPr>
              <a:t> </a:t>
            </a:r>
            <a:r>
              <a:rPr lang="en-GB" altLang="en-US" sz="2800" dirty="0" err="1">
                <a:latin typeface="Comic Sans MS" pitchFamily="66" charset="0"/>
                <a:cs typeface="Arial" charset="0"/>
              </a:rPr>
              <a:t>calor</a:t>
            </a:r>
            <a:r>
              <a:rPr lang="en-GB" altLang="en-US" sz="2800" dirty="0">
                <a:latin typeface="Comic Sans MS" pitchFamily="66" charset="0"/>
                <a:cs typeface="Arial" charset="0"/>
              </a:rPr>
              <a:t>		</a:t>
            </a:r>
            <a:r>
              <a:rPr lang="en-GB" altLang="en-US" sz="2800" dirty="0" err="1">
                <a:latin typeface="Comic Sans MS" pitchFamily="66" charset="0"/>
                <a:cs typeface="Arial" charset="0"/>
              </a:rPr>
              <a:t>hizo</a:t>
            </a:r>
            <a:r>
              <a:rPr lang="en-GB" altLang="en-US" sz="2800" dirty="0">
                <a:latin typeface="Comic Sans MS" pitchFamily="66" charset="0"/>
                <a:cs typeface="Arial" charset="0"/>
              </a:rPr>
              <a:t>	</a:t>
            </a:r>
            <a:r>
              <a:rPr lang="en-GB" altLang="en-US" sz="2800" dirty="0" err="1">
                <a:latin typeface="Comic Sans MS" pitchFamily="66" charset="0"/>
                <a:cs typeface="Arial" charset="0"/>
              </a:rPr>
              <a:t>fr</a:t>
            </a:r>
            <a:r>
              <a:rPr lang="en-US" altLang="en-US" sz="2800" dirty="0">
                <a:latin typeface="Comic Sans MS" pitchFamily="66" charset="0"/>
                <a:cs typeface="Arial" charset="0"/>
              </a:rPr>
              <a:t>í</a:t>
            </a:r>
            <a:r>
              <a:rPr lang="en-GB" altLang="en-US" sz="2800" dirty="0">
                <a:latin typeface="Comic Sans MS" pitchFamily="66" charset="0"/>
                <a:cs typeface="Arial" charset="0"/>
              </a:rPr>
              <a:t>o		</a:t>
            </a:r>
            <a:r>
              <a:rPr lang="en-GB" altLang="en-US" sz="2800" dirty="0" err="1">
                <a:latin typeface="Comic Sans MS" pitchFamily="66" charset="0"/>
                <a:cs typeface="Arial" charset="0"/>
              </a:rPr>
              <a:t>llovi</a:t>
            </a:r>
            <a:r>
              <a:rPr lang="en-US" altLang="en-US" sz="2800" dirty="0">
                <a:cs typeface="Arial" charset="0"/>
              </a:rPr>
              <a:t>ó</a:t>
            </a: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err="1">
                <a:latin typeface="Comic Sans MS" pitchFamily="66" charset="0"/>
                <a:cs typeface="Arial" charset="0"/>
              </a:rPr>
              <a:t>hizo</a:t>
            </a:r>
            <a:r>
              <a:rPr lang="en-GB" altLang="en-US" sz="2800" dirty="0">
                <a:latin typeface="Comic Sans MS" pitchFamily="66" charset="0"/>
                <a:cs typeface="Arial" charset="0"/>
              </a:rPr>
              <a:t> </a:t>
            </a:r>
            <a:r>
              <a:rPr lang="en-GB" altLang="en-US" sz="2800" dirty="0" err="1">
                <a:latin typeface="Comic Sans MS" pitchFamily="66" charset="0"/>
                <a:cs typeface="Arial" charset="0"/>
              </a:rPr>
              <a:t>viento</a:t>
            </a:r>
            <a:r>
              <a:rPr lang="en-GB" altLang="en-US" sz="2800" dirty="0">
                <a:latin typeface="Comic Sans MS" pitchFamily="66" charset="0"/>
                <a:cs typeface="Arial" charset="0"/>
              </a:rPr>
              <a:t>		</a:t>
            </a:r>
            <a:r>
              <a:rPr lang="en-GB" altLang="en-US" sz="2800" dirty="0" err="1">
                <a:latin typeface="Comic Sans MS" pitchFamily="66" charset="0"/>
                <a:cs typeface="Arial" charset="0"/>
              </a:rPr>
              <a:t>hizo</a:t>
            </a:r>
            <a:r>
              <a:rPr lang="en-GB" altLang="en-US" sz="2800" dirty="0">
                <a:latin typeface="Comic Sans MS" pitchFamily="66" charset="0"/>
                <a:cs typeface="Arial" charset="0"/>
              </a:rPr>
              <a:t> </a:t>
            </a:r>
            <a:r>
              <a:rPr lang="en-GB" altLang="en-US" sz="2800" dirty="0" err="1">
                <a:latin typeface="Comic Sans MS" pitchFamily="66" charset="0"/>
                <a:cs typeface="Arial" charset="0"/>
              </a:rPr>
              <a:t>tormenta</a:t>
            </a:r>
            <a:r>
              <a:rPr lang="en-GB" altLang="en-US" sz="2800" dirty="0">
                <a:latin typeface="Comic Sans MS" pitchFamily="66" charset="0"/>
                <a:cs typeface="Arial" charset="0"/>
              </a:rPr>
              <a:t>	</a:t>
            </a:r>
            <a:r>
              <a:rPr lang="en-GB" altLang="en-US" sz="2800" dirty="0" err="1">
                <a:latin typeface="Comic Sans MS" pitchFamily="66" charset="0"/>
                <a:cs typeface="Arial" charset="0"/>
              </a:rPr>
              <a:t>hizo</a:t>
            </a:r>
            <a:r>
              <a:rPr lang="en-GB" altLang="en-US" sz="2800" dirty="0">
                <a:latin typeface="Comic Sans MS" pitchFamily="66" charset="0"/>
                <a:cs typeface="Arial" charset="0"/>
              </a:rPr>
              <a:t> </a:t>
            </a:r>
            <a:r>
              <a:rPr lang="en-GB" altLang="en-US" sz="2800" dirty="0" err="1">
                <a:latin typeface="Comic Sans MS" pitchFamily="66" charset="0"/>
                <a:cs typeface="Arial" charset="0"/>
              </a:rPr>
              <a:t>niebla</a:t>
            </a:r>
            <a:r>
              <a:rPr lang="en-GB" altLang="en-US" sz="2800" dirty="0">
                <a:latin typeface="Comic Sans MS" pitchFamily="66" charset="0"/>
                <a:cs typeface="Arial" charset="0"/>
              </a:rPr>
              <a:t/>
            </a:r>
            <a:br>
              <a:rPr lang="en-GB" altLang="en-US" sz="2800" dirty="0">
                <a:latin typeface="Comic Sans MS" pitchFamily="66" charset="0"/>
                <a:cs typeface="Arial" charset="0"/>
              </a:rPr>
            </a:br>
            <a:r>
              <a:rPr lang="en-GB" altLang="en-US" sz="2800" dirty="0">
                <a:latin typeface="Comic Sans MS" pitchFamily="66" charset="0"/>
                <a:cs typeface="Arial" charset="0"/>
              </a:rPr>
              <a:t/>
            </a:r>
            <a:br>
              <a:rPr lang="en-GB" altLang="en-US" sz="2800" dirty="0">
                <a:latin typeface="Comic Sans MS" pitchFamily="66" charset="0"/>
                <a:cs typeface="Arial" charset="0"/>
              </a:rPr>
            </a:br>
            <a:endParaRPr lang="en-US" altLang="en-US" sz="2800" dirty="0">
              <a:latin typeface="Comic Sans MS" pitchFamily="66" charset="0"/>
              <a:cs typeface="Arial" charset="0"/>
            </a:endParaRPr>
          </a:p>
        </p:txBody>
      </p:sp>
      <p:sp>
        <p:nvSpPr>
          <p:cNvPr id="180227" name="Rectangle 3"/>
          <p:cNvSpPr>
            <a:spLocks noGrp="1" noChangeArrowheads="1"/>
          </p:cNvSpPr>
          <p:nvPr>
            <p:ph type="body" sz="half" idx="1"/>
          </p:nvPr>
        </p:nvSpPr>
        <p:spPr/>
        <p:txBody>
          <a:bodyPr/>
          <a:lstStyle/>
          <a:p>
            <a:pPr>
              <a:buFontTx/>
              <a:buNone/>
            </a:pPr>
            <a:endParaRPr lang="en-GB" altLang="en-US" sz="2800" dirty="0">
              <a:latin typeface="Comic Sans MS" pitchFamily="66" charset="0"/>
              <a:cs typeface="Arial" charset="0"/>
            </a:endParaRPr>
          </a:p>
          <a:p>
            <a:pPr>
              <a:buFontTx/>
              <a:buNone/>
            </a:pPr>
            <a:endParaRPr lang="en-GB" altLang="en-US" sz="2800" dirty="0">
              <a:latin typeface="Comic Sans MS" pitchFamily="66" charset="0"/>
              <a:cs typeface="Arial" charset="0"/>
            </a:endParaRPr>
          </a:p>
          <a:p>
            <a:pPr>
              <a:buFontTx/>
              <a:buNone/>
            </a:pPr>
            <a:endParaRPr lang="en-GB" altLang="en-US" sz="2800" dirty="0">
              <a:latin typeface="Comic Sans MS" pitchFamily="66" charset="0"/>
              <a:cs typeface="Arial" charset="0"/>
            </a:endParaRPr>
          </a:p>
          <a:p>
            <a:endParaRPr lang="en-US" altLang="en-US" sz="2800" dirty="0"/>
          </a:p>
        </p:txBody>
      </p:sp>
      <p:pic>
        <p:nvPicPr>
          <p:cNvPr id="180228" name="Picture 4" descr="101805%20Cold"/>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3059113" y="2133600"/>
            <a:ext cx="2520950" cy="180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0229" name="Picture 5" descr="su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1739900" cy="1739900"/>
          </a:xfrm>
          <a:prstGeom prst="rect">
            <a:avLst/>
          </a:prstGeom>
          <a:noFill/>
          <a:extLst>
            <a:ext uri="{909E8E84-426E-40DD-AFC4-6F175D3DCCD1}">
              <a14:hiddenFill xmlns:a14="http://schemas.microsoft.com/office/drawing/2010/main">
                <a:solidFill>
                  <a:srgbClr val="FFFFFF"/>
                </a:solidFill>
              </a14:hiddenFill>
            </a:ext>
          </a:extLst>
        </p:spPr>
      </p:pic>
      <p:pic>
        <p:nvPicPr>
          <p:cNvPr id="180230" name="Picture 6" descr="wind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9750" y="4868863"/>
            <a:ext cx="2089150" cy="156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0231" name="Picture 7" descr="StormCloud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2138" y="4724400"/>
            <a:ext cx="2520950" cy="1890713"/>
          </a:xfrm>
          <a:prstGeom prst="rect">
            <a:avLst/>
          </a:prstGeom>
          <a:noFill/>
          <a:extLst>
            <a:ext uri="{909E8E84-426E-40DD-AFC4-6F175D3DCCD1}">
              <a14:hiddenFill xmlns:a14="http://schemas.microsoft.com/office/drawing/2010/main">
                <a:solidFill>
                  <a:srgbClr val="FFFFFF"/>
                </a:solidFill>
              </a14:hiddenFill>
            </a:ext>
          </a:extLst>
        </p:spPr>
      </p:pic>
      <p:pic>
        <p:nvPicPr>
          <p:cNvPr id="180232" name="Picture 8" descr="NMC_27rainDAZ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2060575"/>
            <a:ext cx="2555875" cy="1827213"/>
          </a:xfrm>
          <a:prstGeom prst="rect">
            <a:avLst/>
          </a:prstGeom>
          <a:noFill/>
          <a:extLst>
            <a:ext uri="{909E8E84-426E-40DD-AFC4-6F175D3DCCD1}">
              <a14:hiddenFill xmlns:a14="http://schemas.microsoft.com/office/drawing/2010/main">
                <a:solidFill>
                  <a:srgbClr val="FFFFFF"/>
                </a:solidFill>
              </a14:hiddenFill>
            </a:ext>
          </a:extLst>
        </p:spPr>
      </p:pic>
      <p:pic>
        <p:nvPicPr>
          <p:cNvPr id="180233" name="Picture 9" descr="foggy-rainforest_43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4797425"/>
            <a:ext cx="266065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36462"/>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additive="base">
                                        <p:cTn id="7" dur="500" fill="hold"/>
                                        <p:tgtEl>
                                          <p:spTgt spid="180226"/>
                                        </p:tgtEl>
                                        <p:attrNameLst>
                                          <p:attrName>ppt_x</p:attrName>
                                        </p:attrNameLst>
                                      </p:cBhvr>
                                      <p:tavLst>
                                        <p:tav tm="0">
                                          <p:val>
                                            <p:strVal val="#ppt_x"/>
                                          </p:val>
                                        </p:tav>
                                        <p:tav tm="100000">
                                          <p:val>
                                            <p:strVal val="#ppt_x"/>
                                          </p:val>
                                        </p:tav>
                                      </p:tavLst>
                                    </p:anim>
                                    <p:anim calcmode="lin" valueType="num">
                                      <p:cBhvr additive="base">
                                        <p:cTn id="8" dur="500" fill="hold"/>
                                        <p:tgtEl>
                                          <p:spTgt spid="1802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0229"/>
                                        </p:tgtEl>
                                        <p:attrNameLst>
                                          <p:attrName>style.visibility</p:attrName>
                                        </p:attrNameLst>
                                      </p:cBhvr>
                                      <p:to>
                                        <p:strVal val="visible"/>
                                      </p:to>
                                    </p:set>
                                    <p:anim calcmode="lin" valueType="num">
                                      <p:cBhvr additive="base">
                                        <p:cTn id="13" dur="500" fill="hold"/>
                                        <p:tgtEl>
                                          <p:spTgt spid="180229"/>
                                        </p:tgtEl>
                                        <p:attrNameLst>
                                          <p:attrName>ppt_x</p:attrName>
                                        </p:attrNameLst>
                                      </p:cBhvr>
                                      <p:tavLst>
                                        <p:tav tm="0">
                                          <p:val>
                                            <p:strVal val="#ppt_x"/>
                                          </p:val>
                                        </p:tav>
                                        <p:tav tm="100000">
                                          <p:val>
                                            <p:strVal val="#ppt_x"/>
                                          </p:val>
                                        </p:tav>
                                      </p:tavLst>
                                    </p:anim>
                                    <p:anim calcmode="lin" valueType="num">
                                      <p:cBhvr additive="base">
                                        <p:cTn id="14" dur="500" fill="hold"/>
                                        <p:tgtEl>
                                          <p:spTgt spid="1802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0228"/>
                                        </p:tgtEl>
                                        <p:attrNameLst>
                                          <p:attrName>style.visibility</p:attrName>
                                        </p:attrNameLst>
                                      </p:cBhvr>
                                      <p:to>
                                        <p:strVal val="visible"/>
                                      </p:to>
                                    </p:set>
                                    <p:anim calcmode="lin" valueType="num">
                                      <p:cBhvr additive="base">
                                        <p:cTn id="19" dur="500" fill="hold"/>
                                        <p:tgtEl>
                                          <p:spTgt spid="180228"/>
                                        </p:tgtEl>
                                        <p:attrNameLst>
                                          <p:attrName>ppt_x</p:attrName>
                                        </p:attrNameLst>
                                      </p:cBhvr>
                                      <p:tavLst>
                                        <p:tav tm="0">
                                          <p:val>
                                            <p:strVal val="#ppt_x"/>
                                          </p:val>
                                        </p:tav>
                                        <p:tav tm="100000">
                                          <p:val>
                                            <p:strVal val="#ppt_x"/>
                                          </p:val>
                                        </p:tav>
                                      </p:tavLst>
                                    </p:anim>
                                    <p:anim calcmode="lin" valueType="num">
                                      <p:cBhvr additive="base">
                                        <p:cTn id="20"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0232"/>
                                        </p:tgtEl>
                                        <p:attrNameLst>
                                          <p:attrName>style.visibility</p:attrName>
                                        </p:attrNameLst>
                                      </p:cBhvr>
                                      <p:to>
                                        <p:strVal val="visible"/>
                                      </p:to>
                                    </p:set>
                                    <p:anim calcmode="lin" valueType="num">
                                      <p:cBhvr additive="base">
                                        <p:cTn id="25" dur="500" fill="hold"/>
                                        <p:tgtEl>
                                          <p:spTgt spid="180232"/>
                                        </p:tgtEl>
                                        <p:attrNameLst>
                                          <p:attrName>ppt_x</p:attrName>
                                        </p:attrNameLst>
                                      </p:cBhvr>
                                      <p:tavLst>
                                        <p:tav tm="0">
                                          <p:val>
                                            <p:strVal val="#ppt_x"/>
                                          </p:val>
                                        </p:tav>
                                        <p:tav tm="100000">
                                          <p:val>
                                            <p:strVal val="#ppt_x"/>
                                          </p:val>
                                        </p:tav>
                                      </p:tavLst>
                                    </p:anim>
                                    <p:anim calcmode="lin" valueType="num">
                                      <p:cBhvr additive="base">
                                        <p:cTn id="26" dur="500" fill="hold"/>
                                        <p:tgtEl>
                                          <p:spTgt spid="1802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0230"/>
                                        </p:tgtEl>
                                        <p:attrNameLst>
                                          <p:attrName>style.visibility</p:attrName>
                                        </p:attrNameLst>
                                      </p:cBhvr>
                                      <p:to>
                                        <p:strVal val="visible"/>
                                      </p:to>
                                    </p:set>
                                    <p:anim calcmode="lin" valueType="num">
                                      <p:cBhvr additive="base">
                                        <p:cTn id="31" dur="500" fill="hold"/>
                                        <p:tgtEl>
                                          <p:spTgt spid="180230"/>
                                        </p:tgtEl>
                                        <p:attrNameLst>
                                          <p:attrName>ppt_x</p:attrName>
                                        </p:attrNameLst>
                                      </p:cBhvr>
                                      <p:tavLst>
                                        <p:tav tm="0">
                                          <p:val>
                                            <p:strVal val="#ppt_x"/>
                                          </p:val>
                                        </p:tav>
                                        <p:tav tm="100000">
                                          <p:val>
                                            <p:strVal val="#ppt_x"/>
                                          </p:val>
                                        </p:tav>
                                      </p:tavLst>
                                    </p:anim>
                                    <p:anim calcmode="lin" valueType="num">
                                      <p:cBhvr additive="base">
                                        <p:cTn id="32" dur="500" fill="hold"/>
                                        <p:tgtEl>
                                          <p:spTgt spid="1802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0231"/>
                                        </p:tgtEl>
                                        <p:attrNameLst>
                                          <p:attrName>style.visibility</p:attrName>
                                        </p:attrNameLst>
                                      </p:cBhvr>
                                      <p:to>
                                        <p:strVal val="visible"/>
                                      </p:to>
                                    </p:set>
                                    <p:anim calcmode="lin" valueType="num">
                                      <p:cBhvr additive="base">
                                        <p:cTn id="37" dur="500" fill="hold"/>
                                        <p:tgtEl>
                                          <p:spTgt spid="180231"/>
                                        </p:tgtEl>
                                        <p:attrNameLst>
                                          <p:attrName>ppt_x</p:attrName>
                                        </p:attrNameLst>
                                      </p:cBhvr>
                                      <p:tavLst>
                                        <p:tav tm="0">
                                          <p:val>
                                            <p:strVal val="#ppt_x"/>
                                          </p:val>
                                        </p:tav>
                                        <p:tav tm="100000">
                                          <p:val>
                                            <p:strVal val="#ppt_x"/>
                                          </p:val>
                                        </p:tav>
                                      </p:tavLst>
                                    </p:anim>
                                    <p:anim calcmode="lin" valueType="num">
                                      <p:cBhvr additive="base">
                                        <p:cTn id="38" dur="500" fill="hold"/>
                                        <p:tgtEl>
                                          <p:spTgt spid="1802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0233"/>
                                        </p:tgtEl>
                                        <p:attrNameLst>
                                          <p:attrName>style.visibility</p:attrName>
                                        </p:attrNameLst>
                                      </p:cBhvr>
                                      <p:to>
                                        <p:strVal val="visible"/>
                                      </p:to>
                                    </p:set>
                                    <p:anim calcmode="lin" valueType="num">
                                      <p:cBhvr additive="base">
                                        <p:cTn id="43" dur="500" fill="hold"/>
                                        <p:tgtEl>
                                          <p:spTgt spid="180233"/>
                                        </p:tgtEl>
                                        <p:attrNameLst>
                                          <p:attrName>ppt_x</p:attrName>
                                        </p:attrNameLst>
                                      </p:cBhvr>
                                      <p:tavLst>
                                        <p:tav tm="0">
                                          <p:val>
                                            <p:strVal val="#ppt_x"/>
                                          </p:val>
                                        </p:tav>
                                        <p:tav tm="100000">
                                          <p:val>
                                            <p:strVal val="#ppt_x"/>
                                          </p:val>
                                        </p:tav>
                                      </p:tavLst>
                                    </p:anim>
                                    <p:anim calcmode="lin" valueType="num">
                                      <p:cBhvr additive="base">
                                        <p:cTn id="44" dur="500" fill="hold"/>
                                        <p:tgtEl>
                                          <p:spTgt spid="180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l"/>
            <a:r>
              <a:rPr lang="en-GB" altLang="en-US" sz="2800" b="1" u="sng">
                <a:latin typeface="Comic Sans MS" pitchFamily="66" charset="0"/>
              </a:rPr>
              <a:t>MIS VACACIONES PASADAS</a:t>
            </a:r>
            <a:endParaRPr lang="en-US" altLang="en-US" sz="2800" b="1" u="sng">
              <a:latin typeface="Comic Sans MS" pitchFamily="66" charset="0"/>
            </a:endParaRPr>
          </a:p>
        </p:txBody>
      </p:sp>
      <p:sp>
        <p:nvSpPr>
          <p:cNvPr id="100355" name="Rectangle 3"/>
          <p:cNvSpPr>
            <a:spLocks noGrp="1" noChangeArrowheads="1"/>
          </p:cNvSpPr>
          <p:nvPr>
            <p:ph sz="half" idx="1"/>
          </p:nvPr>
        </p:nvSpPr>
        <p:spPr>
          <a:xfrm>
            <a:off x="457200" y="1196975"/>
            <a:ext cx="8362950" cy="4929188"/>
          </a:xfrm>
        </p:spPr>
        <p:txBody>
          <a:bodyPr/>
          <a:lstStyle/>
          <a:p>
            <a:pPr marL="609600" indent="-609600"/>
            <a:r>
              <a:rPr lang="en-US" altLang="en-US" sz="2000">
                <a:solidFill>
                  <a:schemeClr val="accent2"/>
                </a:solidFill>
                <a:latin typeface="Comic Sans MS" pitchFamily="66" charset="0"/>
                <a:cs typeface="Arial" charset="0"/>
              </a:rPr>
              <a:t>¿Dónde fuiste de vacaciones el año pasado?</a:t>
            </a:r>
          </a:p>
          <a:p>
            <a:pPr marL="609600" indent="-609600">
              <a:buFontTx/>
              <a:buNone/>
            </a:pPr>
            <a:r>
              <a:rPr lang="en-GB" altLang="en-US" sz="2000">
                <a:latin typeface="Comic Sans MS" pitchFamily="66" charset="0"/>
                <a:cs typeface="Arial" charset="0"/>
              </a:rPr>
              <a:t>   	El año pasado …….. de vacaciones a  ……………….</a:t>
            </a:r>
          </a:p>
          <a:p>
            <a:pPr marL="609600" indent="-609600"/>
            <a:endParaRPr lang="en-GB" altLang="en-US" sz="1800">
              <a:latin typeface="Comic Sans MS" pitchFamily="66" charset="0"/>
              <a:cs typeface="Arial" charset="0"/>
            </a:endParaRPr>
          </a:p>
        </p:txBody>
      </p:sp>
      <p:pic>
        <p:nvPicPr>
          <p:cNvPr id="100361" name="Picture 9" descr="mallorca_ma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76375" y="2060575"/>
            <a:ext cx="5184775" cy="406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80598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3" name="Picture 5" descr="Kair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0425" y="2276475"/>
            <a:ext cx="2576513"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0" name="Rectangle 2"/>
          <p:cNvSpPr>
            <a:spLocks noGrp="1" noChangeArrowheads="1"/>
          </p:cNvSpPr>
          <p:nvPr>
            <p:ph type="title"/>
          </p:nvPr>
        </p:nvSpPr>
        <p:spPr/>
        <p:txBody>
          <a:bodyPr/>
          <a:lstStyle/>
          <a:p>
            <a:pPr algn="l"/>
            <a:r>
              <a:rPr lang="en-GB" altLang="en-US" sz="2800" b="1" u="sng">
                <a:latin typeface="Comic Sans MS" pitchFamily="66" charset="0"/>
              </a:rPr>
              <a:t>MIS VACACIONES PASADAS</a:t>
            </a:r>
            <a:endParaRPr lang="en-US" altLang="en-US" sz="2800" b="1" u="sng">
              <a:latin typeface="Comic Sans MS" pitchFamily="66" charset="0"/>
            </a:endParaRPr>
          </a:p>
        </p:txBody>
      </p:sp>
      <p:sp>
        <p:nvSpPr>
          <p:cNvPr id="104451" name="Rectangle 3"/>
          <p:cNvSpPr>
            <a:spLocks noGrp="1" noChangeArrowheads="1"/>
          </p:cNvSpPr>
          <p:nvPr>
            <p:ph sz="half" idx="1"/>
          </p:nvPr>
        </p:nvSpPr>
        <p:spPr>
          <a:xfrm>
            <a:off x="457200" y="1125538"/>
            <a:ext cx="8075613" cy="5000625"/>
          </a:xfrm>
        </p:spPr>
        <p:txBody>
          <a:bodyPr/>
          <a:lstStyle/>
          <a:p>
            <a:pPr marL="609600" indent="-609600"/>
            <a:r>
              <a:rPr lang="en-US" altLang="en-US" sz="2000">
                <a:solidFill>
                  <a:schemeClr val="accent2"/>
                </a:solidFill>
                <a:latin typeface="Comic Sans MS" pitchFamily="66" charset="0"/>
                <a:cs typeface="Arial" charset="0"/>
              </a:rPr>
              <a:t>¿Dónde fuiste de vacaciones el año pasado?</a:t>
            </a:r>
          </a:p>
          <a:p>
            <a:pPr marL="609600" indent="-609600">
              <a:buFontTx/>
              <a:buNone/>
            </a:pPr>
            <a:r>
              <a:rPr lang="en-GB" altLang="en-US" sz="2000">
                <a:latin typeface="Comic Sans MS" pitchFamily="66" charset="0"/>
                <a:cs typeface="Arial" charset="0"/>
              </a:rPr>
              <a:t>   	Fui de vacaciones a Mallorca, a la playa</a:t>
            </a:r>
          </a:p>
          <a:p>
            <a:pPr marL="609600" indent="-609600">
              <a:buFontTx/>
              <a:buNone/>
            </a:pPr>
            <a:endParaRPr lang="en-GB" altLang="en-US" sz="2000">
              <a:latin typeface="Comic Sans MS" pitchFamily="66" charset="0"/>
              <a:cs typeface="Arial" charset="0"/>
            </a:endParaRPr>
          </a:p>
          <a:p>
            <a:pPr marL="609600" indent="-609600"/>
            <a:r>
              <a:rPr lang="en-US" altLang="en-US" sz="2000">
                <a:solidFill>
                  <a:schemeClr val="accent2"/>
                </a:solidFill>
                <a:latin typeface="Comic Sans MS" pitchFamily="66" charset="0"/>
                <a:cs typeface="Arial" charset="0"/>
              </a:rPr>
              <a:t>¿Con quién fuiste de vacaciones?</a:t>
            </a:r>
          </a:p>
          <a:p>
            <a:pPr marL="609600" indent="-609600">
              <a:buFontTx/>
              <a:buNone/>
            </a:pPr>
            <a:r>
              <a:rPr lang="en-US" altLang="en-US" sz="2000">
                <a:latin typeface="Comic Sans MS" pitchFamily="66" charset="0"/>
                <a:cs typeface="Arial" charset="0"/>
              </a:rPr>
              <a:t>	………….. con </a:t>
            </a:r>
            <a:r>
              <a:rPr lang="en-GB" altLang="en-US" sz="2000">
                <a:latin typeface="Comic Sans MS" pitchFamily="66" charset="0"/>
                <a:cs typeface="Arial" charset="0"/>
              </a:rPr>
              <a:t> …………</a:t>
            </a:r>
          </a:p>
          <a:p>
            <a:pPr marL="609600" indent="-609600">
              <a:buFontTx/>
              <a:buNone/>
            </a:pPr>
            <a:r>
              <a:rPr lang="en-GB" altLang="en-US" sz="2000">
                <a:latin typeface="Comic Sans MS" pitchFamily="66" charset="0"/>
                <a:cs typeface="Arial" charset="0"/>
              </a:rPr>
              <a:t>							Sara</a:t>
            </a:r>
            <a:endParaRPr lang="en-US" altLang="en-US" sz="2000">
              <a:latin typeface="Comic Sans MS" pitchFamily="66" charset="0"/>
              <a:cs typeface="Arial" charset="0"/>
            </a:endParaRPr>
          </a:p>
        </p:txBody>
      </p:sp>
    </p:spTree>
    <p:extLst>
      <p:ext uri="{BB962C8B-B14F-4D97-AF65-F5344CB8AC3E}">
        <p14:creationId xmlns:p14="http://schemas.microsoft.com/office/powerpoint/2010/main" val="237457872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79388" y="0"/>
            <a:ext cx="8507412" cy="692150"/>
          </a:xfrm>
        </p:spPr>
        <p:txBody>
          <a:bodyPr/>
          <a:lstStyle/>
          <a:p>
            <a:pPr algn="l"/>
            <a:r>
              <a:rPr lang="en-GB" altLang="en-US" sz="2800" b="1" u="sng">
                <a:latin typeface="Comic Sans MS" pitchFamily="66" charset="0"/>
              </a:rPr>
              <a:t>MIS VACACIONES PASADAS</a:t>
            </a:r>
            <a:endParaRPr lang="en-US" altLang="en-US" sz="2800" b="1" u="sng">
              <a:latin typeface="Comic Sans MS" pitchFamily="66" charset="0"/>
            </a:endParaRPr>
          </a:p>
        </p:txBody>
      </p:sp>
      <p:sp>
        <p:nvSpPr>
          <p:cNvPr id="103427" name="Rectangle 3"/>
          <p:cNvSpPr>
            <a:spLocks noGrp="1" noChangeArrowheads="1"/>
          </p:cNvSpPr>
          <p:nvPr>
            <p:ph idx="1"/>
          </p:nvPr>
        </p:nvSpPr>
        <p:spPr>
          <a:xfrm>
            <a:off x="395288" y="836613"/>
            <a:ext cx="8353425" cy="6021387"/>
          </a:xfrm>
        </p:spPr>
        <p:txBody>
          <a:bodyPr/>
          <a:lstStyle/>
          <a:p>
            <a:pPr marL="609600" indent="-609600"/>
            <a:r>
              <a:rPr lang="en-US" altLang="en-US" sz="2000">
                <a:solidFill>
                  <a:schemeClr val="accent2"/>
                </a:solidFill>
                <a:latin typeface="Comic Sans MS" pitchFamily="66" charset="0"/>
                <a:cs typeface="Arial" charset="0"/>
              </a:rPr>
              <a:t>¿Dónde fuiste de vacaciones el año pasado?</a:t>
            </a:r>
          </a:p>
          <a:p>
            <a:pPr marL="609600" indent="-609600">
              <a:buFontTx/>
              <a:buNone/>
            </a:pPr>
            <a:r>
              <a:rPr lang="en-GB" altLang="en-US" sz="2000">
                <a:latin typeface="Comic Sans MS" pitchFamily="66" charset="0"/>
                <a:cs typeface="Arial" charset="0"/>
              </a:rPr>
              <a:t>   	Fui de vacaciones a Mallorca, a la playa</a:t>
            </a:r>
          </a:p>
          <a:p>
            <a:pPr marL="609600" indent="-609600">
              <a:buFontTx/>
              <a:buNone/>
            </a:pPr>
            <a:endParaRPr lang="en-GB" altLang="en-US" sz="2000">
              <a:latin typeface="Comic Sans MS" pitchFamily="66" charset="0"/>
              <a:cs typeface="Arial" charset="0"/>
            </a:endParaRPr>
          </a:p>
          <a:p>
            <a:pPr marL="609600" indent="-609600"/>
            <a:r>
              <a:rPr lang="en-US" altLang="en-US" sz="2000">
                <a:solidFill>
                  <a:schemeClr val="accent2"/>
                </a:solidFill>
                <a:latin typeface="Comic Sans MS" pitchFamily="66" charset="0"/>
                <a:cs typeface="Arial" charset="0"/>
              </a:rPr>
              <a:t>¿Con quién fuiste de vacaciones?</a:t>
            </a:r>
          </a:p>
          <a:p>
            <a:pPr marL="609600" indent="-609600">
              <a:buFontTx/>
              <a:buNone/>
            </a:pPr>
            <a:r>
              <a:rPr lang="en-US" altLang="en-US" sz="2000">
                <a:latin typeface="Comic Sans MS" pitchFamily="66" charset="0"/>
                <a:cs typeface="Arial" charset="0"/>
              </a:rPr>
              <a:t>	Fui con </a:t>
            </a:r>
            <a:r>
              <a:rPr lang="en-GB" altLang="en-US" sz="2000">
                <a:latin typeface="Comic Sans MS" pitchFamily="66" charset="0"/>
                <a:cs typeface="Arial" charset="0"/>
              </a:rPr>
              <a:t> mi amiga Sara</a:t>
            </a:r>
          </a:p>
          <a:p>
            <a:pPr marL="609600" indent="-609600">
              <a:buFontTx/>
              <a:buNone/>
            </a:pPr>
            <a:endParaRPr lang="en-US" altLang="en-US" sz="2000">
              <a:latin typeface="Comic Sans MS" pitchFamily="66" charset="0"/>
              <a:cs typeface="Arial" charset="0"/>
            </a:endParaRPr>
          </a:p>
          <a:p>
            <a:pPr marL="609600" indent="-609600"/>
            <a:r>
              <a:rPr lang="en-US" altLang="en-US" sz="2000">
                <a:solidFill>
                  <a:schemeClr val="accent2"/>
                </a:solidFill>
                <a:latin typeface="Comic Sans MS" pitchFamily="66" charset="0"/>
                <a:cs typeface="Arial" charset="0"/>
              </a:rPr>
              <a:t>¿</a:t>
            </a:r>
            <a:r>
              <a:rPr lang="en-GB" altLang="en-US" sz="2000">
                <a:solidFill>
                  <a:schemeClr val="accent2"/>
                </a:solidFill>
                <a:latin typeface="Comic Sans MS" pitchFamily="66" charset="0"/>
              </a:rPr>
              <a:t>Cómo fuiste allí?</a:t>
            </a:r>
            <a:r>
              <a:rPr lang="en-US" altLang="en-US" sz="2000">
                <a:solidFill>
                  <a:schemeClr val="accent2"/>
                </a:solidFill>
                <a:latin typeface="Comic Sans MS" pitchFamily="66" charset="0"/>
              </a:rPr>
              <a:t> </a:t>
            </a:r>
            <a:r>
              <a:rPr lang="en-US" altLang="en-US" sz="2000">
                <a:solidFill>
                  <a:schemeClr val="accent2"/>
                </a:solidFill>
                <a:latin typeface="Comic Sans MS" pitchFamily="66" charset="0"/>
                <a:cs typeface="Arial" charset="0"/>
              </a:rPr>
              <a:t>¿Cuánto duró el viaje?</a:t>
            </a:r>
            <a:endParaRPr lang="en-US" altLang="en-US" sz="2000">
              <a:solidFill>
                <a:schemeClr val="accent2"/>
              </a:solidFill>
              <a:latin typeface="Comic Sans MS" pitchFamily="66" charset="0"/>
            </a:endParaRPr>
          </a:p>
          <a:p>
            <a:pPr marL="609600" indent="-609600">
              <a:buFontTx/>
              <a:buNone/>
            </a:pPr>
            <a:r>
              <a:rPr lang="en-GB" altLang="en-US" sz="2000">
                <a:latin typeface="Comic Sans MS" pitchFamily="66" charset="0"/>
              </a:rPr>
              <a:t>	…………..……..</a:t>
            </a:r>
          </a:p>
          <a:p>
            <a:pPr marL="609600" indent="-609600">
              <a:buFontTx/>
              <a:buNone/>
            </a:pPr>
            <a:r>
              <a:rPr lang="en-GB" altLang="en-US" sz="2000">
                <a:latin typeface="Comic Sans MS" pitchFamily="66" charset="0"/>
              </a:rPr>
              <a:t>	……….    (2 hours)		</a:t>
            </a:r>
          </a:p>
          <a:p>
            <a:pPr marL="609600" indent="-609600">
              <a:buFontTx/>
              <a:buNone/>
            </a:pPr>
            <a:endParaRPr lang="en-US" altLang="en-US" sz="2000">
              <a:latin typeface="Comic Sans MS" pitchFamily="66" charset="0"/>
              <a:cs typeface="Arial" charset="0"/>
            </a:endParaRPr>
          </a:p>
        </p:txBody>
      </p:sp>
      <p:pic>
        <p:nvPicPr>
          <p:cNvPr id="103429" name="Picture 5" descr="easyj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429000"/>
            <a:ext cx="3240087" cy="252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341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23850" y="0"/>
            <a:ext cx="8362950" cy="1417638"/>
          </a:xfrm>
        </p:spPr>
        <p:txBody>
          <a:bodyPr/>
          <a:lstStyle/>
          <a:p>
            <a:pPr algn="l"/>
            <a:r>
              <a:rPr lang="en-GB" altLang="en-US" sz="2800" b="1" u="sng">
                <a:latin typeface="Comic Sans MS" pitchFamily="66" charset="0"/>
              </a:rPr>
              <a:t>MIS VACACIONES PASADAS</a:t>
            </a:r>
            <a:endParaRPr lang="en-US" altLang="en-US" sz="2800" b="1" u="sng">
              <a:latin typeface="Comic Sans MS" pitchFamily="66" charset="0"/>
            </a:endParaRPr>
          </a:p>
        </p:txBody>
      </p:sp>
      <p:sp>
        <p:nvSpPr>
          <p:cNvPr id="102403" name="Rectangle 3"/>
          <p:cNvSpPr>
            <a:spLocks noGrp="1" noChangeArrowheads="1"/>
          </p:cNvSpPr>
          <p:nvPr>
            <p:ph sz="half" idx="1"/>
          </p:nvPr>
        </p:nvSpPr>
        <p:spPr>
          <a:xfrm>
            <a:off x="539750" y="981075"/>
            <a:ext cx="8147050" cy="5688013"/>
          </a:xfrm>
          <a:ln>
            <a:solidFill>
              <a:schemeClr val="hlink"/>
            </a:solidFill>
            <a:miter lim="800000"/>
            <a:headEnd/>
            <a:tailEnd/>
          </a:ln>
        </p:spPr>
        <p:txBody>
          <a:bodyPr/>
          <a:lstStyle/>
          <a:p>
            <a:pPr marL="609600" indent="-609600"/>
            <a:r>
              <a:rPr lang="en-US" altLang="en-US" sz="2000">
                <a:solidFill>
                  <a:schemeClr val="accent2"/>
                </a:solidFill>
                <a:latin typeface="Comic Sans MS" pitchFamily="66" charset="0"/>
                <a:cs typeface="Arial" charset="0"/>
              </a:rPr>
              <a:t>¿Dónde fuiste de vacaciones el año pasado?</a:t>
            </a:r>
          </a:p>
          <a:p>
            <a:pPr marL="609600" indent="-609600">
              <a:buFontTx/>
              <a:buNone/>
            </a:pPr>
            <a:r>
              <a:rPr lang="en-GB" altLang="en-US" sz="2000">
                <a:latin typeface="Comic Sans MS" pitchFamily="66" charset="0"/>
                <a:cs typeface="Arial" charset="0"/>
              </a:rPr>
              <a:t>   	Fui de vacaciones a Mallorca, a la playa</a:t>
            </a:r>
          </a:p>
          <a:p>
            <a:pPr marL="609600" indent="-609600">
              <a:buFontTx/>
              <a:buNone/>
            </a:pPr>
            <a:endParaRPr lang="en-GB" altLang="en-US" sz="2000">
              <a:latin typeface="Comic Sans MS" pitchFamily="66" charset="0"/>
              <a:cs typeface="Arial" charset="0"/>
            </a:endParaRPr>
          </a:p>
          <a:p>
            <a:pPr marL="609600" indent="-609600"/>
            <a:r>
              <a:rPr lang="en-US" altLang="en-US" sz="2000">
                <a:solidFill>
                  <a:schemeClr val="accent2"/>
                </a:solidFill>
                <a:latin typeface="Comic Sans MS" pitchFamily="66" charset="0"/>
                <a:cs typeface="Arial" charset="0"/>
              </a:rPr>
              <a:t>¿Con quién fuiste de vacaciones?</a:t>
            </a:r>
          </a:p>
          <a:p>
            <a:pPr marL="609600" indent="-609600">
              <a:buFontTx/>
              <a:buNone/>
            </a:pPr>
            <a:r>
              <a:rPr lang="en-US" altLang="en-US" sz="2000">
                <a:latin typeface="Comic Sans MS" pitchFamily="66" charset="0"/>
                <a:cs typeface="Arial" charset="0"/>
              </a:rPr>
              <a:t>	Fui con </a:t>
            </a:r>
            <a:r>
              <a:rPr lang="en-GB" altLang="en-US" sz="2000">
                <a:latin typeface="Comic Sans MS" pitchFamily="66" charset="0"/>
                <a:cs typeface="Arial" charset="0"/>
              </a:rPr>
              <a:t> mi amiga Sara</a:t>
            </a:r>
          </a:p>
          <a:p>
            <a:pPr marL="609600" indent="-609600">
              <a:buFontTx/>
              <a:buNone/>
            </a:pPr>
            <a:endParaRPr lang="en-US" altLang="en-US" sz="2000">
              <a:latin typeface="Comic Sans MS" pitchFamily="66" charset="0"/>
              <a:cs typeface="Arial" charset="0"/>
            </a:endParaRPr>
          </a:p>
          <a:p>
            <a:pPr marL="609600" indent="-609600"/>
            <a:r>
              <a:rPr lang="en-US" altLang="en-US" sz="2000">
                <a:solidFill>
                  <a:schemeClr val="accent2"/>
                </a:solidFill>
                <a:latin typeface="Comic Sans MS" pitchFamily="66" charset="0"/>
                <a:cs typeface="Arial" charset="0"/>
              </a:rPr>
              <a:t>¿</a:t>
            </a:r>
            <a:r>
              <a:rPr lang="en-GB" altLang="en-US" sz="2000">
                <a:solidFill>
                  <a:schemeClr val="accent2"/>
                </a:solidFill>
                <a:latin typeface="Comic Sans MS" pitchFamily="66" charset="0"/>
              </a:rPr>
              <a:t>Cómo fuiste allí?</a:t>
            </a:r>
            <a:r>
              <a:rPr lang="en-US" altLang="en-US" sz="2000">
                <a:solidFill>
                  <a:schemeClr val="accent2"/>
                </a:solidFill>
                <a:latin typeface="Comic Sans MS" pitchFamily="66" charset="0"/>
              </a:rPr>
              <a:t> </a:t>
            </a:r>
            <a:r>
              <a:rPr lang="en-US" altLang="en-US" sz="2000">
                <a:solidFill>
                  <a:schemeClr val="accent2"/>
                </a:solidFill>
                <a:latin typeface="Comic Sans MS" pitchFamily="66" charset="0"/>
                <a:cs typeface="Arial" charset="0"/>
              </a:rPr>
              <a:t>¿Cuánto duró el viaje?</a:t>
            </a:r>
          </a:p>
          <a:p>
            <a:pPr marL="609600" indent="-609600">
              <a:buFontTx/>
              <a:buNone/>
            </a:pPr>
            <a:r>
              <a:rPr lang="en-GB" altLang="en-US" sz="2000">
                <a:latin typeface="Comic Sans MS" pitchFamily="66" charset="0"/>
              </a:rPr>
              <a:t>	Fui  en avión, con Easyjet. El viaje dur</a:t>
            </a:r>
            <a:r>
              <a:rPr lang="en-US" altLang="en-US" sz="2000">
                <a:latin typeface="Comic Sans MS" pitchFamily="66" charset="0"/>
                <a:cs typeface="Arial" charset="0"/>
              </a:rPr>
              <a:t>ó dos horas</a:t>
            </a:r>
          </a:p>
          <a:p>
            <a:pPr marL="609600" indent="-609600">
              <a:buFontTx/>
              <a:buNone/>
            </a:pPr>
            <a:endParaRPr lang="en-US" altLang="en-US" sz="2000">
              <a:latin typeface="Comic Sans MS" pitchFamily="66" charset="0"/>
              <a:cs typeface="Arial" charset="0"/>
            </a:endParaRPr>
          </a:p>
          <a:p>
            <a:pPr marL="609600" indent="-609600"/>
            <a:r>
              <a:rPr lang="en-US" altLang="en-US" sz="2000">
                <a:solidFill>
                  <a:schemeClr val="accent2"/>
                </a:solidFill>
                <a:latin typeface="Comic Sans MS" pitchFamily="66" charset="0"/>
                <a:cs typeface="Arial" charset="0"/>
              </a:rPr>
              <a:t>¿Qu</a:t>
            </a:r>
            <a:r>
              <a:rPr lang="en-US" altLang="en-US" sz="2000">
                <a:solidFill>
                  <a:schemeClr val="accent2"/>
                </a:solidFill>
                <a:latin typeface="Comic Sans MS" pitchFamily="66" charset="0"/>
                <a:cs typeface="Times New Roman" pitchFamily="18" charset="0"/>
              </a:rPr>
              <a:t>é</a:t>
            </a:r>
            <a:r>
              <a:rPr lang="en-GB" altLang="en-US" sz="2000">
                <a:solidFill>
                  <a:schemeClr val="accent2"/>
                </a:solidFill>
                <a:latin typeface="Comic Sans MS" pitchFamily="66" charset="0"/>
                <a:cs typeface="Arial" charset="0"/>
              </a:rPr>
              <a:t> hiciste durante tus vacaciones? </a:t>
            </a:r>
          </a:p>
          <a:p>
            <a:pPr marL="609600" indent="-609600">
              <a:buFontTx/>
              <a:buNone/>
            </a:pPr>
            <a:r>
              <a:rPr lang="en-GB" altLang="en-US" sz="2000">
                <a:latin typeface="Comic Sans MS" pitchFamily="66" charset="0"/>
                <a:cs typeface="Arial" charset="0"/>
              </a:rPr>
              <a:t>	</a:t>
            </a:r>
          </a:p>
        </p:txBody>
      </p:sp>
      <p:pic>
        <p:nvPicPr>
          <p:cNvPr id="102405" name="Picture 5" descr="digital_camera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5230813"/>
            <a:ext cx="1150937" cy="1150937"/>
          </a:xfrm>
          <a:prstGeom prst="rect">
            <a:avLst/>
          </a:prstGeom>
          <a:noFill/>
          <a:extLst>
            <a:ext uri="{909E8E84-426E-40DD-AFC4-6F175D3DCCD1}">
              <a14:hiddenFill xmlns:a14="http://schemas.microsoft.com/office/drawing/2010/main">
                <a:solidFill>
                  <a:srgbClr val="FFFFFF"/>
                </a:solidFill>
              </a14:hiddenFill>
            </a:ext>
          </a:extLst>
        </p:spPr>
      </p:pic>
      <p:pic>
        <p:nvPicPr>
          <p:cNvPr id="102410" name="Picture 10" descr="puma-Bike-Pro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5313363"/>
            <a:ext cx="1296988" cy="938212"/>
          </a:xfrm>
          <a:prstGeom prst="rect">
            <a:avLst/>
          </a:prstGeom>
          <a:noFill/>
          <a:extLst>
            <a:ext uri="{909E8E84-426E-40DD-AFC4-6F175D3DCCD1}">
              <a14:hiddenFill xmlns:a14="http://schemas.microsoft.com/office/drawing/2010/main">
                <a:solidFill>
                  <a:srgbClr val="FFFFFF"/>
                </a:solidFill>
              </a14:hiddenFill>
            </a:ext>
          </a:extLst>
        </p:spPr>
      </p:pic>
      <p:pic>
        <p:nvPicPr>
          <p:cNvPr id="102412" name="Picture 12" descr="istockphoto_1816985_editable_cartoon_illustration_of_disco_danc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941888"/>
            <a:ext cx="1439862" cy="1439862"/>
          </a:xfrm>
          <a:prstGeom prst="rect">
            <a:avLst/>
          </a:prstGeom>
          <a:noFill/>
          <a:extLst>
            <a:ext uri="{909E8E84-426E-40DD-AFC4-6F175D3DCCD1}">
              <a14:hiddenFill xmlns:a14="http://schemas.microsoft.com/office/drawing/2010/main">
                <a:solidFill>
                  <a:srgbClr val="FFFFFF"/>
                </a:solidFill>
              </a14:hiddenFill>
            </a:ext>
          </a:extLst>
        </p:spPr>
      </p:pic>
      <p:pic>
        <p:nvPicPr>
          <p:cNvPr id="102413" name="Picture 13" descr="surfin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4859338" y="5229225"/>
            <a:ext cx="1584325" cy="1063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16" name="Picture 16" descr="cat_boo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5229225"/>
            <a:ext cx="1008062" cy="903288"/>
          </a:xfrm>
          <a:prstGeom prst="rect">
            <a:avLst/>
          </a:prstGeom>
          <a:noFill/>
          <a:extLst>
            <a:ext uri="{909E8E84-426E-40DD-AFC4-6F175D3DCCD1}">
              <a14:hiddenFill xmlns:a14="http://schemas.microsoft.com/office/drawing/2010/main">
                <a:solidFill>
                  <a:srgbClr val="FFFFFF"/>
                </a:solidFill>
              </a14:hiddenFill>
            </a:ext>
          </a:extLst>
        </p:spPr>
      </p:pic>
      <p:pic>
        <p:nvPicPr>
          <p:cNvPr id="102418" name="Picture 18" descr="MCFD00179_0000%255B1%255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4941888"/>
            <a:ext cx="12319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2555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79388" y="-242888"/>
            <a:ext cx="8507412" cy="1079501"/>
          </a:xfrm>
        </p:spPr>
        <p:txBody>
          <a:bodyPr/>
          <a:lstStyle/>
          <a:p>
            <a:pPr algn="l"/>
            <a:r>
              <a:rPr lang="en-GB" altLang="en-US" sz="2800" b="1" u="sng">
                <a:latin typeface="Comic Sans MS" pitchFamily="66" charset="0"/>
              </a:rPr>
              <a:t>MIS VACACIONES PASADAS</a:t>
            </a:r>
            <a:endParaRPr lang="en-US" altLang="en-US" sz="2800" b="1" u="sng">
              <a:latin typeface="Comic Sans MS" pitchFamily="66" charset="0"/>
            </a:endParaRPr>
          </a:p>
        </p:txBody>
      </p:sp>
      <p:sp>
        <p:nvSpPr>
          <p:cNvPr id="123907" name="Rectangle 3"/>
          <p:cNvSpPr>
            <a:spLocks noGrp="1" noChangeArrowheads="1"/>
          </p:cNvSpPr>
          <p:nvPr>
            <p:ph sz="half" idx="1"/>
          </p:nvPr>
        </p:nvSpPr>
        <p:spPr>
          <a:xfrm>
            <a:off x="179388" y="692150"/>
            <a:ext cx="8759825" cy="5505450"/>
          </a:xfrm>
          <a:ln>
            <a:solidFill>
              <a:schemeClr val="hlink"/>
            </a:solidFill>
            <a:miter lim="800000"/>
            <a:headEnd/>
            <a:tailEnd/>
          </a:ln>
        </p:spPr>
        <p:txBody>
          <a:bodyPr>
            <a:normAutofit fontScale="85000" lnSpcReduction="20000"/>
          </a:bodyPr>
          <a:lstStyle/>
          <a:p>
            <a:pPr marL="609600" indent="-609600"/>
            <a:r>
              <a:rPr lang="es-ES" altLang="en-US" sz="2000" dirty="0">
                <a:solidFill>
                  <a:schemeClr val="accent2"/>
                </a:solidFill>
                <a:latin typeface="Comic Sans MS" pitchFamily="66" charset="0"/>
                <a:cs typeface="Arial" charset="0"/>
              </a:rPr>
              <a:t>¿Dónde fuiste de vacaciones el año pasado?</a:t>
            </a:r>
          </a:p>
          <a:p>
            <a:pPr marL="609600" indent="-609600">
              <a:buFontTx/>
              <a:buNone/>
            </a:pPr>
            <a:r>
              <a:rPr lang="es-ES" altLang="en-US" sz="2000" dirty="0">
                <a:latin typeface="Comic Sans MS" pitchFamily="66" charset="0"/>
                <a:cs typeface="Arial" charset="0"/>
              </a:rPr>
              <a:t>   	Fui de vacaciones a Mallorca, a la playa</a:t>
            </a:r>
          </a:p>
          <a:p>
            <a:pPr marL="609600" indent="-609600"/>
            <a:r>
              <a:rPr lang="es-ES" altLang="en-US" sz="2000" dirty="0">
                <a:solidFill>
                  <a:schemeClr val="accent2"/>
                </a:solidFill>
                <a:latin typeface="Comic Sans MS" pitchFamily="66" charset="0"/>
                <a:cs typeface="Arial" charset="0"/>
              </a:rPr>
              <a:t>¿Con quién fuiste de vacaciones?</a:t>
            </a:r>
          </a:p>
          <a:p>
            <a:pPr marL="609600" indent="-609600">
              <a:buFontTx/>
              <a:buNone/>
            </a:pPr>
            <a:r>
              <a:rPr lang="es-ES" altLang="en-US" sz="2000" dirty="0">
                <a:latin typeface="Comic Sans MS" pitchFamily="66" charset="0"/>
                <a:cs typeface="Arial" charset="0"/>
              </a:rPr>
              <a:t>	Fui con  mi amiga Sara</a:t>
            </a:r>
          </a:p>
          <a:p>
            <a:pPr marL="609600" indent="-609600"/>
            <a:r>
              <a:rPr lang="es-ES" altLang="en-US" sz="2000" dirty="0">
                <a:solidFill>
                  <a:schemeClr val="accent2"/>
                </a:solidFill>
                <a:latin typeface="Comic Sans MS" pitchFamily="66" charset="0"/>
                <a:cs typeface="Arial" charset="0"/>
              </a:rPr>
              <a:t>¿</a:t>
            </a:r>
            <a:r>
              <a:rPr lang="es-ES" altLang="en-US" sz="2000" dirty="0">
                <a:solidFill>
                  <a:schemeClr val="accent2"/>
                </a:solidFill>
                <a:latin typeface="Comic Sans MS" pitchFamily="66" charset="0"/>
              </a:rPr>
              <a:t>Cómo fuiste allí? </a:t>
            </a:r>
          </a:p>
          <a:p>
            <a:pPr marL="609600" indent="-609600">
              <a:buFontTx/>
              <a:buNone/>
            </a:pPr>
            <a:r>
              <a:rPr lang="es-ES" altLang="en-US" sz="2000" dirty="0">
                <a:latin typeface="Comic Sans MS" pitchFamily="66" charset="0"/>
              </a:rPr>
              <a:t>	Fui  en avión, con </a:t>
            </a:r>
            <a:r>
              <a:rPr lang="es-ES" altLang="en-US" sz="2000" dirty="0" err="1">
                <a:latin typeface="Comic Sans MS" pitchFamily="66" charset="0"/>
              </a:rPr>
              <a:t>Easyjet</a:t>
            </a:r>
            <a:r>
              <a:rPr lang="es-ES" altLang="en-US" sz="2400" dirty="0">
                <a:latin typeface="Comic Sans MS" pitchFamily="66" charset="0"/>
              </a:rPr>
              <a:t>. </a:t>
            </a:r>
            <a:r>
              <a:rPr lang="es-ES" altLang="en-US" sz="2000" dirty="0">
                <a:latin typeface="Comic Sans MS" pitchFamily="66" charset="0"/>
              </a:rPr>
              <a:t>El viaje dur</a:t>
            </a:r>
            <a:r>
              <a:rPr lang="es-ES" altLang="en-US" sz="2000" dirty="0">
                <a:latin typeface="Comic Sans MS" pitchFamily="66" charset="0"/>
                <a:cs typeface="Arial" charset="0"/>
              </a:rPr>
              <a:t>ó dos horas</a:t>
            </a:r>
            <a:endParaRPr lang="es-ES" altLang="en-US" sz="2400" dirty="0">
              <a:latin typeface="Comic Sans MS" pitchFamily="66" charset="0"/>
              <a:cs typeface="Arial" charset="0"/>
            </a:endParaRPr>
          </a:p>
          <a:p>
            <a:pPr marL="609600" indent="-609600"/>
            <a:r>
              <a:rPr lang="es-ES" altLang="en-US" sz="2000" dirty="0">
                <a:solidFill>
                  <a:schemeClr val="accent2"/>
                </a:solidFill>
                <a:latin typeface="Comic Sans MS" pitchFamily="66" charset="0"/>
                <a:cs typeface="Arial" charset="0"/>
              </a:rPr>
              <a:t>¿Qu</a:t>
            </a:r>
            <a:r>
              <a:rPr lang="es-ES" altLang="en-US" sz="2000" dirty="0">
                <a:solidFill>
                  <a:schemeClr val="accent2"/>
                </a:solidFill>
                <a:latin typeface="Comic Sans MS" pitchFamily="66" charset="0"/>
                <a:cs typeface="Times New Roman" pitchFamily="18" charset="0"/>
              </a:rPr>
              <a:t>é</a:t>
            </a:r>
            <a:r>
              <a:rPr lang="es-ES" altLang="en-US" sz="2000" dirty="0">
                <a:solidFill>
                  <a:schemeClr val="accent2"/>
                </a:solidFill>
                <a:latin typeface="Comic Sans MS" pitchFamily="66" charset="0"/>
                <a:cs typeface="Arial" charset="0"/>
              </a:rPr>
              <a:t> hiciste durante tus vacaciones? </a:t>
            </a:r>
          </a:p>
          <a:p>
            <a:pPr marL="609600" indent="-609600">
              <a:buFontTx/>
              <a:buNone/>
            </a:pPr>
            <a:r>
              <a:rPr lang="es-ES" altLang="en-US" sz="2000" dirty="0">
                <a:latin typeface="Comic Sans MS" pitchFamily="66" charset="0"/>
                <a:cs typeface="Arial" charset="0"/>
              </a:rPr>
              <a:t>	Saqué fotos			    Leí un libro</a:t>
            </a:r>
          </a:p>
          <a:p>
            <a:pPr marL="609600" indent="-609600">
              <a:buFontTx/>
              <a:buNone/>
            </a:pPr>
            <a:r>
              <a:rPr lang="es-ES" altLang="en-US" sz="2000" dirty="0">
                <a:latin typeface="Comic Sans MS" pitchFamily="66" charset="0"/>
                <a:cs typeface="Arial" charset="0"/>
              </a:rPr>
              <a:t>	Monté en bicicleta		    Comí una hamburguesa </a:t>
            </a:r>
          </a:p>
          <a:p>
            <a:pPr marL="609600" indent="-609600">
              <a:buFontTx/>
              <a:buNone/>
            </a:pPr>
            <a:r>
              <a:rPr lang="es-ES" altLang="en-US" sz="2000" dirty="0">
                <a:latin typeface="Comic Sans MS" pitchFamily="66" charset="0"/>
                <a:cs typeface="Arial" charset="0"/>
              </a:rPr>
              <a:t>	Salí con mis amigos a la discoteca	    Bebí una </a:t>
            </a:r>
            <a:r>
              <a:rPr lang="es-ES" altLang="en-US" sz="2000" dirty="0" err="1">
                <a:latin typeface="Comic Sans MS" pitchFamily="66" charset="0"/>
                <a:cs typeface="Arial" charset="0"/>
              </a:rPr>
              <a:t>coca-cola</a:t>
            </a:r>
            <a:endParaRPr lang="es-ES" altLang="en-US" sz="2000" dirty="0">
              <a:latin typeface="Comic Sans MS" pitchFamily="66" charset="0"/>
              <a:cs typeface="Arial" charset="0"/>
            </a:endParaRPr>
          </a:p>
          <a:p>
            <a:pPr marL="609600" indent="-609600">
              <a:buFontTx/>
              <a:buNone/>
            </a:pPr>
            <a:r>
              <a:rPr lang="es-ES" altLang="en-US" sz="2000" dirty="0">
                <a:latin typeface="Comic Sans MS" pitchFamily="66" charset="0"/>
                <a:cs typeface="Arial" charset="0"/>
              </a:rPr>
              <a:t>	Hice </a:t>
            </a:r>
            <a:r>
              <a:rPr lang="es-ES" altLang="en-US" sz="2000" dirty="0" err="1">
                <a:latin typeface="Comic Sans MS" pitchFamily="66" charset="0"/>
                <a:cs typeface="Arial" charset="0"/>
              </a:rPr>
              <a:t>surfing</a:t>
            </a:r>
            <a:endParaRPr lang="es-ES" altLang="en-US" sz="2000" dirty="0">
              <a:latin typeface="Comic Sans MS" pitchFamily="66" charset="0"/>
              <a:cs typeface="Arial" charset="0"/>
            </a:endParaRPr>
          </a:p>
          <a:p>
            <a:pPr marL="609600" indent="-609600"/>
            <a:r>
              <a:rPr lang="es-ES" altLang="en-US" sz="2000" dirty="0">
                <a:solidFill>
                  <a:schemeClr val="accent2"/>
                </a:solidFill>
                <a:latin typeface="Comic Sans MS" pitchFamily="66" charset="0"/>
                <a:cs typeface="Arial" charset="0"/>
              </a:rPr>
              <a:t>¿Dónde te alojaste</a:t>
            </a:r>
            <a:r>
              <a:rPr lang="es-ES" altLang="en-US" sz="2000" dirty="0" smtClean="0">
                <a:solidFill>
                  <a:schemeClr val="accent2"/>
                </a:solidFill>
                <a:latin typeface="Comic Sans MS" pitchFamily="66" charset="0"/>
                <a:cs typeface="Arial" charset="0"/>
              </a:rPr>
              <a:t>?</a:t>
            </a:r>
          </a:p>
          <a:p>
            <a:pPr marL="0" indent="0">
              <a:buNone/>
            </a:pPr>
            <a:r>
              <a:rPr lang="es-ES" altLang="en-US" sz="2000" dirty="0">
                <a:solidFill>
                  <a:schemeClr val="accent2"/>
                </a:solidFill>
                <a:latin typeface="Comic Sans MS" pitchFamily="66" charset="0"/>
                <a:cs typeface="Arial" charset="0"/>
              </a:rPr>
              <a:t>	</a:t>
            </a:r>
            <a:r>
              <a:rPr lang="es-ES" altLang="en-US" sz="2000" dirty="0" smtClean="0">
                <a:latin typeface="Comic Sans MS" pitchFamily="66" charset="0"/>
                <a:cs typeface="Arial" charset="0"/>
              </a:rPr>
              <a:t>Me alojé en (un hotel/un campo….)</a:t>
            </a:r>
            <a:endParaRPr lang="es-ES" altLang="en-US" sz="2000" dirty="0">
              <a:latin typeface="Comic Sans MS" pitchFamily="66" charset="0"/>
              <a:cs typeface="Arial" charset="0"/>
            </a:endParaRPr>
          </a:p>
          <a:p>
            <a:pPr marL="609600" indent="-609600"/>
            <a:r>
              <a:rPr lang="es-ES" altLang="en-US" sz="2000" dirty="0">
                <a:solidFill>
                  <a:schemeClr val="accent2"/>
                </a:solidFill>
                <a:latin typeface="Comic Sans MS" pitchFamily="66" charset="0"/>
                <a:cs typeface="Arial" charset="0"/>
              </a:rPr>
              <a:t>¿Qu</a:t>
            </a:r>
            <a:r>
              <a:rPr lang="es-ES" altLang="en-US" sz="2000" dirty="0">
                <a:solidFill>
                  <a:schemeClr val="accent2"/>
                </a:solidFill>
                <a:latin typeface="Comic Sans MS" pitchFamily="66" charset="0"/>
                <a:cs typeface="Times New Roman" pitchFamily="18" charset="0"/>
              </a:rPr>
              <a:t>é</a:t>
            </a:r>
            <a:r>
              <a:rPr lang="es-ES" altLang="en-US" sz="2000" dirty="0">
                <a:solidFill>
                  <a:schemeClr val="accent2"/>
                </a:solidFill>
                <a:latin typeface="Comic Sans MS" pitchFamily="66" charset="0"/>
                <a:cs typeface="Arial" charset="0"/>
              </a:rPr>
              <a:t> tiempo hizo? </a:t>
            </a:r>
          </a:p>
          <a:p>
            <a:pPr marL="609600" indent="-609600"/>
            <a:r>
              <a:rPr lang="es-ES" altLang="en-US" sz="2000" dirty="0">
                <a:solidFill>
                  <a:schemeClr val="accent2"/>
                </a:solidFill>
                <a:latin typeface="Comic Sans MS" pitchFamily="66" charset="0"/>
                <a:cs typeface="Arial" charset="0"/>
              </a:rPr>
              <a:t>¿Qu</a:t>
            </a:r>
            <a:r>
              <a:rPr lang="es-ES" altLang="en-US" sz="2000" dirty="0">
                <a:solidFill>
                  <a:schemeClr val="accent2"/>
                </a:solidFill>
                <a:latin typeface="Comic Sans MS" pitchFamily="66" charset="0"/>
                <a:cs typeface="Times New Roman" pitchFamily="18" charset="0"/>
              </a:rPr>
              <a:t>é </a:t>
            </a:r>
            <a:r>
              <a:rPr lang="es-ES" altLang="en-US" sz="2000" dirty="0">
                <a:solidFill>
                  <a:schemeClr val="accent2"/>
                </a:solidFill>
                <a:latin typeface="Comic Sans MS" pitchFamily="66" charset="0"/>
                <a:cs typeface="Arial" charset="0"/>
              </a:rPr>
              <a:t>tal lo pasaste? </a:t>
            </a:r>
            <a:endParaRPr lang="es-ES" altLang="en-US" sz="2000" dirty="0" smtClean="0">
              <a:solidFill>
                <a:schemeClr val="accent2"/>
              </a:solidFill>
              <a:latin typeface="Comic Sans MS" pitchFamily="66" charset="0"/>
              <a:cs typeface="Arial" charset="0"/>
            </a:endParaRPr>
          </a:p>
          <a:p>
            <a:pPr marL="0" indent="0">
              <a:buNone/>
            </a:pPr>
            <a:r>
              <a:rPr lang="es-ES" altLang="en-US" sz="2000" dirty="0">
                <a:solidFill>
                  <a:schemeClr val="accent2"/>
                </a:solidFill>
                <a:latin typeface="Comic Sans MS" pitchFamily="66" charset="0"/>
                <a:cs typeface="Arial" charset="0"/>
              </a:rPr>
              <a:t>	</a:t>
            </a:r>
            <a:r>
              <a:rPr lang="es-ES" altLang="en-US" sz="2000" dirty="0" smtClean="0">
                <a:latin typeface="Comic Sans MS" pitchFamily="66" charset="0"/>
                <a:cs typeface="Arial" charset="0"/>
              </a:rPr>
              <a:t>Lo pasé de maravilla /fue un desastre /fue </a:t>
            </a:r>
            <a:r>
              <a:rPr lang="es-ES" altLang="en-US" sz="2000" dirty="0" err="1" smtClean="0">
                <a:latin typeface="Comic Sans MS" pitchFamily="66" charset="0"/>
                <a:cs typeface="Arial" charset="0"/>
              </a:rPr>
              <a:t>asi</a:t>
            </a:r>
            <a:r>
              <a:rPr lang="es-ES" altLang="en-US" sz="2000" dirty="0" smtClean="0">
                <a:latin typeface="Comic Sans MS" pitchFamily="66" charset="0"/>
                <a:cs typeface="Arial" charset="0"/>
              </a:rPr>
              <a:t> </a:t>
            </a:r>
            <a:r>
              <a:rPr lang="es-ES" altLang="en-US" sz="2000" dirty="0" err="1" smtClean="0">
                <a:latin typeface="Comic Sans MS" pitchFamily="66" charset="0"/>
                <a:cs typeface="Arial" charset="0"/>
              </a:rPr>
              <a:t>asi</a:t>
            </a:r>
            <a:endParaRPr lang="es-ES" altLang="en-US" sz="2000" dirty="0">
              <a:latin typeface="Comic Sans MS" pitchFamily="66" charset="0"/>
              <a:cs typeface="Arial" charset="0"/>
            </a:endParaRPr>
          </a:p>
          <a:p>
            <a:pPr marL="609600" indent="-609600">
              <a:buFontTx/>
              <a:buNone/>
            </a:pPr>
            <a:endParaRPr lang="es-ES" altLang="en-US" sz="2000" dirty="0">
              <a:latin typeface="Comic Sans MS" pitchFamily="66" charset="0"/>
              <a:cs typeface="Arial" charset="0"/>
            </a:endParaRPr>
          </a:p>
          <a:p>
            <a:pPr marL="609600" indent="-609600">
              <a:buFontTx/>
              <a:buNone/>
            </a:pPr>
            <a:endParaRPr lang="es-ES" altLang="en-US" sz="2000" dirty="0">
              <a:latin typeface="Comic Sans MS" pitchFamily="66" charset="0"/>
              <a:cs typeface="Arial" charset="0"/>
            </a:endParaRPr>
          </a:p>
          <a:p>
            <a:pPr marL="609600" indent="-609600"/>
            <a:endParaRPr lang="es-ES" altLang="en-US" sz="2000" dirty="0">
              <a:latin typeface="Comic Sans MS" pitchFamily="66" charset="0"/>
              <a:cs typeface="Arial" charset="0"/>
            </a:endParaRPr>
          </a:p>
          <a:p>
            <a:pPr marL="609600" indent="-609600">
              <a:buFontTx/>
              <a:buNone/>
            </a:pPr>
            <a:r>
              <a:rPr lang="es-ES" altLang="en-US" sz="2000" dirty="0">
                <a:latin typeface="Comic Sans MS" pitchFamily="66" charset="0"/>
                <a:cs typeface="Arial" charset="0"/>
              </a:rPr>
              <a:t>	</a:t>
            </a:r>
          </a:p>
        </p:txBody>
      </p:sp>
    </p:spTree>
    <p:extLst>
      <p:ext uri="{BB962C8B-B14F-4D97-AF65-F5344CB8AC3E}">
        <p14:creationId xmlns:p14="http://schemas.microsoft.com/office/powerpoint/2010/main" val="97833872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normAutofit fontScale="90000"/>
          </a:bodyPr>
          <a:lstStyle/>
          <a:p>
            <a:pPr algn="l"/>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n-GB" altLang="en-US" sz="2000" dirty="0"/>
              <a:t/>
            </a:r>
            <a:br>
              <a:rPr lang="en-GB" altLang="en-US" sz="2000" dirty="0"/>
            </a:br>
            <a:r>
              <a:rPr lang="es-ES" altLang="en-US" sz="2000" b="1" u="sng" dirty="0">
                <a:latin typeface="Comic Sans MS" pitchFamily="66" charset="0"/>
              </a:rPr>
              <a:t>Mis vacaciones en Cuba</a:t>
            </a:r>
            <a:br>
              <a:rPr lang="es-ES" altLang="en-US" sz="2000" b="1" u="sng" dirty="0">
                <a:latin typeface="Comic Sans MS" pitchFamily="66" charset="0"/>
              </a:rPr>
            </a:br>
            <a:r>
              <a:rPr lang="es-ES" altLang="en-US" sz="2000" dirty="0"/>
              <a:t/>
            </a:r>
            <a:br>
              <a:rPr lang="es-ES" altLang="en-US" sz="2000" dirty="0"/>
            </a:br>
            <a:r>
              <a:rPr lang="es-ES" altLang="en-US" sz="2000" dirty="0">
                <a:latin typeface="Comic Sans MS" pitchFamily="66" charset="0"/>
              </a:rPr>
              <a:t>El año pasado fui de vacaciones a Cuba. Cuba es la isla mas grande del Caribe y en mi opinión es las mas bonita. Fui en </a:t>
            </a:r>
            <a:r>
              <a:rPr lang="es-ES" altLang="en-US" sz="2000" dirty="0" err="1">
                <a:latin typeface="Comic Sans MS" pitchFamily="66" charset="0"/>
              </a:rPr>
              <a:t>avi</a:t>
            </a:r>
            <a:r>
              <a:rPr lang="en-US" altLang="en-US" sz="2000" dirty="0">
                <a:latin typeface="Comic Sans MS" pitchFamily="66" charset="0"/>
                <a:cs typeface="Arial" charset="0"/>
              </a:rPr>
              <a:t>ó</a:t>
            </a:r>
            <a:r>
              <a:rPr lang="es-ES" altLang="en-US" sz="2000" dirty="0">
                <a:latin typeface="Comic Sans MS" pitchFamily="66" charset="0"/>
              </a:rPr>
              <a:t>n. El viaje </a:t>
            </a:r>
            <a:r>
              <a:rPr lang="es-ES" altLang="en-US" sz="2000" dirty="0" err="1">
                <a:latin typeface="Comic Sans MS" pitchFamily="66" charset="0"/>
              </a:rPr>
              <a:t>dur</a:t>
            </a:r>
            <a:r>
              <a:rPr lang="en-US" altLang="en-US" sz="2000" dirty="0">
                <a:latin typeface="Comic Sans MS" pitchFamily="66" charset="0"/>
                <a:cs typeface="Arial" charset="0"/>
              </a:rPr>
              <a:t>ó</a:t>
            </a:r>
            <a:r>
              <a:rPr lang="es-ES" altLang="en-US" sz="2000" dirty="0">
                <a:latin typeface="Comic Sans MS" pitchFamily="66" charset="0"/>
              </a:rPr>
              <a:t> diez horas. Pase unos d</a:t>
            </a:r>
            <a:r>
              <a:rPr lang="en-US" altLang="en-US" sz="2000" dirty="0">
                <a:latin typeface="Comic Sans MS" pitchFamily="66" charset="0"/>
              </a:rPr>
              <a:t>í</a:t>
            </a:r>
            <a:r>
              <a:rPr lang="es-ES" altLang="en-US" sz="2000" dirty="0">
                <a:latin typeface="Comic Sans MS" pitchFamily="66" charset="0"/>
              </a:rPr>
              <a:t>as en La Habana, la capital. Me </a:t>
            </a:r>
            <a:r>
              <a:rPr lang="es-ES" altLang="en-US" sz="2000" dirty="0" err="1">
                <a:latin typeface="Comic Sans MS" pitchFamily="66" charset="0"/>
              </a:rPr>
              <a:t>aloj</a:t>
            </a:r>
            <a:r>
              <a:rPr lang="en-US" altLang="en-US" sz="2000" dirty="0">
                <a:latin typeface="Comic Sans MS" pitchFamily="66" charset="0"/>
                <a:cs typeface="Arial" charset="0"/>
              </a:rPr>
              <a:t>é</a:t>
            </a:r>
            <a:r>
              <a:rPr lang="es-ES" altLang="en-US" sz="2000" dirty="0">
                <a:latin typeface="Comic Sans MS" pitchFamily="66" charset="0"/>
              </a:rPr>
              <a:t> en un hotel en el </a:t>
            </a:r>
            <a:r>
              <a:rPr lang="es-ES" altLang="en-US" sz="2000" dirty="0" err="1">
                <a:latin typeface="Comic Sans MS" pitchFamily="66" charset="0"/>
              </a:rPr>
              <a:t>Malecon</a:t>
            </a:r>
            <a:r>
              <a:rPr lang="es-ES" altLang="en-US" sz="2000" dirty="0">
                <a:latin typeface="Comic Sans MS" pitchFamily="66" charset="0"/>
              </a:rPr>
              <a:t>, el largo paseo que bordea el mar.</a:t>
            </a:r>
            <a:br>
              <a:rPr lang="es-ES" altLang="en-US" sz="2000" dirty="0">
                <a:latin typeface="Comic Sans MS" pitchFamily="66" charset="0"/>
              </a:rPr>
            </a:br>
            <a:r>
              <a:rPr lang="es-ES" altLang="en-US" sz="2000" dirty="0">
                <a:latin typeface="Comic Sans MS" pitchFamily="66" charset="0"/>
              </a:rPr>
              <a:t>Lo que mas me </a:t>
            </a:r>
            <a:r>
              <a:rPr lang="es-ES" altLang="en-US" sz="2000" dirty="0" err="1">
                <a:latin typeface="Comic Sans MS" pitchFamily="66" charset="0"/>
              </a:rPr>
              <a:t>gust</a:t>
            </a:r>
            <a:r>
              <a:rPr lang="en-US" altLang="en-US" sz="2000" dirty="0">
                <a:latin typeface="Comic Sans MS" pitchFamily="66" charset="0"/>
                <a:cs typeface="Arial" charset="0"/>
              </a:rPr>
              <a:t>ó </a:t>
            </a:r>
            <a:r>
              <a:rPr lang="es-ES" altLang="en-US" sz="2000" dirty="0">
                <a:latin typeface="Comic Sans MS" pitchFamily="66" charset="0"/>
              </a:rPr>
              <a:t>fueron los coches americanos de los años cincuenta.</a:t>
            </a:r>
            <a:br>
              <a:rPr lang="es-ES" altLang="en-US" sz="2000" dirty="0">
                <a:latin typeface="Comic Sans MS" pitchFamily="66" charset="0"/>
              </a:rPr>
            </a:br>
            <a:r>
              <a:rPr lang="es-ES" altLang="en-US" sz="2000" dirty="0">
                <a:latin typeface="Comic Sans MS" pitchFamily="66" charset="0"/>
              </a:rPr>
              <a:t>Hay </a:t>
            </a:r>
            <a:r>
              <a:rPr lang="es-ES" altLang="en-US" sz="2000" dirty="0" err="1">
                <a:latin typeface="Comic Sans MS" pitchFamily="66" charset="0"/>
              </a:rPr>
              <a:t>musica</a:t>
            </a:r>
            <a:r>
              <a:rPr lang="es-ES" altLang="en-US" sz="2000" dirty="0">
                <a:latin typeface="Comic Sans MS" pitchFamily="66" charset="0"/>
              </a:rPr>
              <a:t> en todas partes, tocan salsa en todos los bares y restaurantes, </a:t>
            </a:r>
            <a:r>
              <a:rPr lang="es-ES" altLang="en-US" sz="2000" dirty="0" err="1">
                <a:latin typeface="Comic Sans MS" pitchFamily="66" charset="0"/>
              </a:rPr>
              <a:t>bail</a:t>
            </a:r>
            <a:r>
              <a:rPr lang="en-US" altLang="en-US" sz="2000" dirty="0">
                <a:latin typeface="Comic Sans MS" pitchFamily="66" charset="0"/>
                <a:cs typeface="Arial" charset="0"/>
              </a:rPr>
              <a:t>é</a:t>
            </a:r>
            <a:r>
              <a:rPr lang="es-ES" altLang="en-US" sz="2000" dirty="0">
                <a:latin typeface="Comic Sans MS" pitchFamily="66" charset="0"/>
              </a:rPr>
              <a:t> en la discoteca casi todas las noches.</a:t>
            </a:r>
            <a:br>
              <a:rPr lang="es-ES" altLang="en-US" sz="2000" dirty="0">
                <a:latin typeface="Comic Sans MS" pitchFamily="66" charset="0"/>
              </a:rPr>
            </a:br>
            <a:r>
              <a:rPr lang="es-ES" altLang="en-US" sz="2000" dirty="0">
                <a:latin typeface="Comic Sans MS" pitchFamily="66" charset="0"/>
              </a:rPr>
              <a:t>Hizo calor y </a:t>
            </a:r>
            <a:r>
              <a:rPr lang="es-ES" altLang="en-US" sz="2000" dirty="0" err="1">
                <a:latin typeface="Comic Sans MS" pitchFamily="66" charset="0"/>
              </a:rPr>
              <a:t>tom</a:t>
            </a:r>
            <a:r>
              <a:rPr lang="en-US" altLang="en-US" sz="2000" dirty="0">
                <a:latin typeface="Comic Sans MS" pitchFamily="66" charset="0"/>
                <a:cs typeface="Arial" charset="0"/>
              </a:rPr>
              <a:t>é</a:t>
            </a:r>
            <a:r>
              <a:rPr lang="es-ES" altLang="en-US" sz="2000" dirty="0">
                <a:latin typeface="Comic Sans MS" pitchFamily="66" charset="0"/>
              </a:rPr>
              <a:t> el sol, </a:t>
            </a:r>
            <a:r>
              <a:rPr lang="es-ES" altLang="en-US" sz="2000" dirty="0" err="1">
                <a:latin typeface="Comic Sans MS" pitchFamily="66" charset="0"/>
              </a:rPr>
              <a:t>descans</a:t>
            </a:r>
            <a:r>
              <a:rPr lang="en-US" altLang="en-US" sz="2000" dirty="0">
                <a:latin typeface="Comic Sans MS" pitchFamily="66" charset="0"/>
                <a:cs typeface="Arial" charset="0"/>
              </a:rPr>
              <a:t>é</a:t>
            </a:r>
            <a:r>
              <a:rPr lang="es-ES" altLang="en-US" sz="2000" dirty="0">
                <a:latin typeface="Comic Sans MS" pitchFamily="66" charset="0"/>
              </a:rPr>
              <a:t> y </a:t>
            </a:r>
            <a:r>
              <a:rPr lang="es-ES" altLang="en-US" sz="2000" dirty="0" err="1">
                <a:latin typeface="Comic Sans MS" pitchFamily="66" charset="0"/>
              </a:rPr>
              <a:t>practiqu</a:t>
            </a:r>
            <a:r>
              <a:rPr lang="en-US" altLang="en-US" sz="2000" dirty="0">
                <a:latin typeface="Comic Sans MS" pitchFamily="66" charset="0"/>
                <a:cs typeface="Arial" charset="0"/>
              </a:rPr>
              <a:t>é</a:t>
            </a:r>
            <a:r>
              <a:rPr lang="es-ES" altLang="en-US" sz="2000" dirty="0">
                <a:latin typeface="Comic Sans MS" pitchFamily="66" charset="0"/>
              </a:rPr>
              <a:t> deportes acu</a:t>
            </a:r>
            <a:r>
              <a:rPr lang="en-US" altLang="en-US" sz="2000" dirty="0">
                <a:latin typeface="Comic Sans MS" pitchFamily="66" charset="0"/>
              </a:rPr>
              <a:t>á</a:t>
            </a:r>
            <a:r>
              <a:rPr lang="es-ES" altLang="en-US" sz="2000" dirty="0">
                <a:latin typeface="Comic Sans MS" pitchFamily="66" charset="0"/>
              </a:rPr>
              <a:t>ticos como el </a:t>
            </a:r>
            <a:r>
              <a:rPr lang="es-ES" altLang="en-US" sz="2000" dirty="0" err="1">
                <a:latin typeface="Comic Sans MS" pitchFamily="66" charset="0"/>
              </a:rPr>
              <a:t>waterski</a:t>
            </a:r>
            <a:r>
              <a:rPr lang="es-ES" altLang="en-US" sz="2000" dirty="0">
                <a:latin typeface="Comic Sans MS" pitchFamily="66" charset="0"/>
              </a:rPr>
              <a:t> y el buceo. Me </a:t>
            </a:r>
            <a:r>
              <a:rPr lang="es-ES" altLang="en-US" sz="2000" dirty="0" err="1">
                <a:latin typeface="Comic Sans MS" pitchFamily="66" charset="0"/>
              </a:rPr>
              <a:t>encant</a:t>
            </a:r>
            <a:r>
              <a:rPr lang="en-US" altLang="en-US" sz="2000" dirty="0">
                <a:latin typeface="Comic Sans MS" pitchFamily="66" charset="0"/>
                <a:cs typeface="Arial" charset="0"/>
              </a:rPr>
              <a:t>ó</a:t>
            </a:r>
            <a:r>
              <a:rPr lang="es-ES" altLang="en-US" sz="2000" dirty="0">
                <a:latin typeface="Comic Sans MS" pitchFamily="66" charset="0"/>
              </a:rPr>
              <a:t>.</a:t>
            </a:r>
            <a:br>
              <a:rPr lang="es-ES" altLang="en-US" sz="2000" dirty="0">
                <a:latin typeface="Comic Sans MS" pitchFamily="66" charset="0"/>
              </a:rPr>
            </a:br>
            <a:r>
              <a:rPr lang="es-ES" altLang="en-US" sz="2000" dirty="0">
                <a:latin typeface="Comic Sans MS" pitchFamily="66" charset="0"/>
              </a:rPr>
              <a:t>Pase unos d</a:t>
            </a:r>
            <a:r>
              <a:rPr lang="en-US" altLang="en-US" sz="2000" dirty="0">
                <a:latin typeface="Comic Sans MS" pitchFamily="66" charset="0"/>
              </a:rPr>
              <a:t>í</a:t>
            </a:r>
            <a:r>
              <a:rPr lang="es-ES" altLang="en-US" sz="2000" dirty="0">
                <a:latin typeface="Comic Sans MS" pitchFamily="66" charset="0"/>
              </a:rPr>
              <a:t>as en el campo del Pinar del Rio. </a:t>
            </a:r>
            <a:r>
              <a:rPr lang="es-ES" altLang="en-US" sz="2000" dirty="0" err="1">
                <a:latin typeface="Comic Sans MS" pitchFamily="66" charset="0"/>
              </a:rPr>
              <a:t>Mont</a:t>
            </a:r>
            <a:r>
              <a:rPr lang="en-US" altLang="en-US" sz="2000" dirty="0">
                <a:latin typeface="Comic Sans MS" pitchFamily="66" charset="0"/>
                <a:cs typeface="Arial" charset="0"/>
              </a:rPr>
              <a:t>é</a:t>
            </a:r>
            <a:r>
              <a:rPr lang="es-ES" altLang="en-US" sz="2000" dirty="0">
                <a:latin typeface="Comic Sans MS" pitchFamily="66" charset="0"/>
              </a:rPr>
              <a:t> a caballo y </a:t>
            </a:r>
            <a:r>
              <a:rPr lang="es-ES" altLang="en-US" sz="2000" dirty="0" err="1">
                <a:latin typeface="Comic Sans MS" pitchFamily="66" charset="0"/>
              </a:rPr>
              <a:t>tambien</a:t>
            </a:r>
            <a:r>
              <a:rPr lang="es-ES" altLang="en-US" sz="2000" dirty="0">
                <a:latin typeface="Comic Sans MS" pitchFamily="66" charset="0"/>
              </a:rPr>
              <a:t> </a:t>
            </a:r>
            <a:r>
              <a:rPr lang="es-ES" altLang="en-US" sz="2000" dirty="0" err="1">
                <a:latin typeface="Comic Sans MS" pitchFamily="66" charset="0"/>
              </a:rPr>
              <a:t>visit</a:t>
            </a:r>
            <a:r>
              <a:rPr lang="en-US" altLang="en-US" sz="2000" dirty="0">
                <a:latin typeface="Comic Sans MS" pitchFamily="66" charset="0"/>
                <a:cs typeface="Arial" charset="0"/>
              </a:rPr>
              <a:t>é</a:t>
            </a:r>
            <a:r>
              <a:rPr lang="es-ES" altLang="en-US" sz="2000" dirty="0">
                <a:latin typeface="Comic Sans MS" pitchFamily="66" charset="0"/>
              </a:rPr>
              <a:t> una </a:t>
            </a:r>
            <a:r>
              <a:rPr lang="es-ES" altLang="en-US" sz="2000" dirty="0" err="1">
                <a:latin typeface="Comic Sans MS" pitchFamily="66" charset="0"/>
              </a:rPr>
              <a:t>plantaci</a:t>
            </a:r>
            <a:r>
              <a:rPr lang="en-US" altLang="en-US" sz="2000" dirty="0">
                <a:latin typeface="Comic Sans MS" pitchFamily="66" charset="0"/>
                <a:cs typeface="Arial" charset="0"/>
              </a:rPr>
              <a:t>ó</a:t>
            </a:r>
            <a:r>
              <a:rPr lang="es-ES" altLang="en-US" sz="2000" dirty="0">
                <a:latin typeface="Comic Sans MS" pitchFamily="66" charset="0"/>
              </a:rPr>
              <a:t>n de tabaco.</a:t>
            </a:r>
            <a:br>
              <a:rPr lang="es-ES" altLang="en-US" sz="2000" dirty="0">
                <a:latin typeface="Comic Sans MS" pitchFamily="66" charset="0"/>
              </a:rPr>
            </a:br>
            <a:r>
              <a:rPr lang="es-ES" altLang="en-US" sz="2000" dirty="0">
                <a:latin typeface="Comic Sans MS" pitchFamily="66" charset="0"/>
              </a:rPr>
              <a:t>Luego fui a La Habana y fui de compras, </a:t>
            </a:r>
            <a:r>
              <a:rPr lang="es-ES" altLang="en-US" sz="2000" dirty="0" err="1">
                <a:latin typeface="Comic Sans MS" pitchFamily="66" charset="0"/>
              </a:rPr>
              <a:t>compr</a:t>
            </a:r>
            <a:r>
              <a:rPr lang="en-US" altLang="en-US" sz="2000" dirty="0">
                <a:latin typeface="Comic Sans MS" pitchFamily="66" charset="0"/>
                <a:cs typeface="Arial" charset="0"/>
              </a:rPr>
              <a:t>é</a:t>
            </a:r>
            <a:r>
              <a:rPr lang="es-ES" altLang="en-US" sz="2000" dirty="0">
                <a:latin typeface="Comic Sans MS" pitchFamily="66" charset="0"/>
              </a:rPr>
              <a:t> una camiseta de Che Guevara para mi hermano, una caja de puros para mi padre, ron para mi abuelo y café para mi abuela y una hamaca para mi madre. La ultima noche vi un partido de b</a:t>
            </a:r>
            <a:r>
              <a:rPr lang="en-US" altLang="en-US" sz="2000" dirty="0">
                <a:latin typeface="Comic Sans MS" pitchFamily="66" charset="0"/>
                <a:cs typeface="Arial" charset="0"/>
              </a:rPr>
              <a:t>é</a:t>
            </a:r>
            <a:r>
              <a:rPr lang="es-ES" altLang="en-US" sz="2000" dirty="0" err="1">
                <a:latin typeface="Comic Sans MS" pitchFamily="66" charset="0"/>
              </a:rPr>
              <a:t>isbol</a:t>
            </a:r>
            <a:r>
              <a:rPr lang="es-ES" altLang="en-US" sz="2000" dirty="0">
                <a:latin typeface="Comic Sans MS" pitchFamily="66" charset="0"/>
              </a:rPr>
              <a:t>. Lo </a:t>
            </a:r>
            <a:r>
              <a:rPr lang="es-ES" altLang="en-US" sz="2000" dirty="0" err="1">
                <a:latin typeface="Comic Sans MS" pitchFamily="66" charset="0"/>
              </a:rPr>
              <a:t>pas</a:t>
            </a:r>
            <a:r>
              <a:rPr lang="en-US" altLang="en-US" sz="2000" dirty="0">
                <a:latin typeface="Comic Sans MS" pitchFamily="66" charset="0"/>
                <a:cs typeface="Arial" charset="0"/>
              </a:rPr>
              <a:t>é</a:t>
            </a:r>
            <a:r>
              <a:rPr lang="es-ES" altLang="en-US" sz="2000" dirty="0">
                <a:latin typeface="Comic Sans MS" pitchFamily="66" charset="0"/>
              </a:rPr>
              <a:t> fenomenal</a:t>
            </a:r>
            <a:r>
              <a:rPr lang="es-ES" altLang="en-US" sz="2000" dirty="0"/>
              <a:t>.</a:t>
            </a:r>
            <a:br>
              <a:rPr lang="es-ES" altLang="en-US" sz="2000" dirty="0"/>
            </a:br>
            <a:endParaRPr lang="es-ES" altLang="en-US" sz="2000" dirty="0"/>
          </a:p>
        </p:txBody>
      </p:sp>
      <p:pic>
        <p:nvPicPr>
          <p:cNvPr id="1026" name="Picture 2" descr="http://www2.itravel2000.com/CMS/iTravel2000/pgimages/headers/Header948_CubaV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71400"/>
            <a:ext cx="4104456" cy="155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2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7875"/>
          </a:xfrm>
          <a:solidFill>
            <a:srgbClr val="52F052"/>
          </a:solidFill>
          <a:ln w="50800">
            <a:solidFill>
              <a:schemeClr val="tx1"/>
            </a:solidFill>
          </a:ln>
        </p:spPr>
        <p:txBody>
          <a:bodyPr/>
          <a:lstStyle/>
          <a:p>
            <a:pPr eaLnBrk="1" hangingPunct="1"/>
            <a:r>
              <a:rPr lang="en-GB" sz="2800" b="1" u="sng" dirty="0" smtClean="0">
                <a:latin typeface="Calibri" pitchFamily="34" charset="0"/>
              </a:rPr>
              <a:t>Which words are NOT relevant to holidays?</a:t>
            </a:r>
          </a:p>
        </p:txBody>
      </p:sp>
      <p:sp>
        <p:nvSpPr>
          <p:cNvPr id="4099" name="Rectangle 3"/>
          <p:cNvSpPr>
            <a:spLocks noGrp="1" noChangeArrowheads="1"/>
          </p:cNvSpPr>
          <p:nvPr>
            <p:ph type="body" idx="1"/>
          </p:nvPr>
        </p:nvSpPr>
        <p:spPr>
          <a:xfrm>
            <a:off x="467544" y="1268760"/>
            <a:ext cx="8229600" cy="5184799"/>
          </a:xfrm>
        </p:spPr>
        <p:txBody>
          <a:bodyPr>
            <a:normAutofit lnSpcReduction="10000"/>
          </a:bodyPr>
          <a:lstStyle/>
          <a:p>
            <a:pPr eaLnBrk="1" hangingPunct="1">
              <a:buFontTx/>
              <a:buNone/>
            </a:pPr>
            <a:r>
              <a:rPr lang="en-GB" sz="2400" b="1" dirty="0" err="1" smtClean="0">
                <a:latin typeface="Calibri" pitchFamily="34" charset="0"/>
              </a:rPr>
              <a:t>Grecia</a:t>
            </a:r>
            <a:r>
              <a:rPr lang="en-GB" sz="2400" b="1" dirty="0" smtClean="0">
                <a:latin typeface="Calibri" pitchFamily="34" charset="0"/>
              </a:rPr>
              <a:t>		sol		</a:t>
            </a:r>
            <a:r>
              <a:rPr lang="en-GB" sz="2400" b="1" dirty="0" err="1" smtClean="0">
                <a:latin typeface="Calibri" pitchFamily="34" charset="0"/>
              </a:rPr>
              <a:t>calor</a:t>
            </a:r>
            <a:r>
              <a:rPr lang="en-GB" sz="2400" b="1" dirty="0" smtClean="0">
                <a:latin typeface="Calibri" pitchFamily="34" charset="0"/>
              </a:rPr>
              <a:t>		</a:t>
            </a:r>
            <a:r>
              <a:rPr lang="en-GB" sz="2400" b="1" dirty="0" err="1" smtClean="0">
                <a:latin typeface="Calibri" pitchFamily="34" charset="0"/>
              </a:rPr>
              <a:t>gato</a:t>
            </a:r>
            <a:r>
              <a:rPr lang="en-GB" sz="2400" b="1" dirty="0" smtClean="0">
                <a:latin typeface="Calibri" pitchFamily="34" charset="0"/>
              </a:rPr>
              <a:t>		</a:t>
            </a:r>
            <a:r>
              <a:rPr lang="en-GB" sz="2400" b="1" dirty="0" err="1" smtClean="0">
                <a:latin typeface="Calibri" pitchFamily="34" charset="0"/>
              </a:rPr>
              <a:t>alemán</a:t>
            </a:r>
            <a:r>
              <a:rPr lang="en-GB" sz="2400" b="1" dirty="0">
                <a:latin typeface="Calibri" pitchFamily="34" charset="0"/>
              </a:rPr>
              <a:t>	</a:t>
            </a:r>
            <a:r>
              <a:rPr lang="en-US" sz="2400" b="1" dirty="0" err="1" smtClean="0">
                <a:latin typeface="Calibri" pitchFamily="34" charset="0"/>
              </a:rPr>
              <a:t>francia</a:t>
            </a:r>
            <a:r>
              <a:rPr lang="en-US" sz="2400" b="1" dirty="0" smtClean="0">
                <a:latin typeface="Calibri" pitchFamily="34" charset="0"/>
              </a:rPr>
              <a:t>		</a:t>
            </a:r>
            <a:r>
              <a:rPr lang="en-US" sz="2400" b="1" dirty="0" err="1" smtClean="0">
                <a:latin typeface="Calibri" pitchFamily="34" charset="0"/>
              </a:rPr>
              <a:t>pez</a:t>
            </a:r>
            <a:endParaRPr lang="en-US" sz="2400" b="1" dirty="0" smtClean="0">
              <a:latin typeface="Calibri" pitchFamily="34" charset="0"/>
            </a:endParaRPr>
          </a:p>
          <a:p>
            <a:pPr eaLnBrk="1" hangingPunct="1">
              <a:buFontTx/>
              <a:buNone/>
            </a:pPr>
            <a:r>
              <a:rPr lang="en-US" sz="2400" b="1" dirty="0" err="1" smtClean="0">
                <a:latin typeface="Calibri" pitchFamily="34" charset="0"/>
              </a:rPr>
              <a:t>Pollo</a:t>
            </a:r>
            <a:r>
              <a:rPr lang="en-US" sz="2400" b="1" dirty="0" smtClean="0">
                <a:latin typeface="Calibri" pitchFamily="34" charset="0"/>
              </a:rPr>
              <a:t>		</a:t>
            </a:r>
            <a:r>
              <a:rPr lang="en-US" sz="2400" b="1" dirty="0" err="1" smtClean="0">
                <a:latin typeface="Calibri" pitchFamily="34" charset="0"/>
              </a:rPr>
              <a:t>deportes</a:t>
            </a:r>
            <a:r>
              <a:rPr lang="en-US" sz="2400" b="1" dirty="0" smtClean="0">
                <a:latin typeface="Calibri" pitchFamily="34" charset="0"/>
              </a:rPr>
              <a:t> </a:t>
            </a:r>
            <a:r>
              <a:rPr lang="en-US" sz="2400" b="1" dirty="0" err="1" smtClean="0">
                <a:latin typeface="Calibri" pitchFamily="34" charset="0"/>
              </a:rPr>
              <a:t>acuáticos</a:t>
            </a:r>
            <a:r>
              <a:rPr lang="en-US" sz="2400" b="1" dirty="0" smtClean="0">
                <a:latin typeface="Calibri" pitchFamily="34" charset="0"/>
              </a:rPr>
              <a:t>	</a:t>
            </a:r>
            <a:r>
              <a:rPr lang="en-US" sz="2400" b="1" dirty="0" err="1" smtClean="0">
                <a:latin typeface="Calibri" pitchFamily="34" charset="0"/>
              </a:rPr>
              <a:t>llueve</a:t>
            </a:r>
            <a:r>
              <a:rPr lang="en-US" sz="2400" b="1" dirty="0" smtClean="0">
                <a:latin typeface="Calibri" pitchFamily="34" charset="0"/>
              </a:rPr>
              <a:t>		</a:t>
            </a:r>
            <a:r>
              <a:rPr lang="en-US" sz="2400" b="1" dirty="0" err="1" smtClean="0">
                <a:latin typeface="Calibri" pitchFamily="34" charset="0"/>
              </a:rPr>
              <a:t>estupendo</a:t>
            </a:r>
            <a:r>
              <a:rPr lang="en-US" sz="2400" b="1" dirty="0" smtClean="0">
                <a:latin typeface="Calibri" pitchFamily="34" charset="0"/>
              </a:rPr>
              <a:t>		casa		hotel	     </a:t>
            </a:r>
            <a:r>
              <a:rPr lang="en-US" sz="2400" b="1" dirty="0" err="1" smtClean="0">
                <a:latin typeface="Calibri" pitchFamily="34" charset="0"/>
              </a:rPr>
              <a:t>piscina</a:t>
            </a:r>
            <a:endParaRPr lang="en-US" sz="2400" b="1" dirty="0" smtClean="0">
              <a:latin typeface="Calibri" pitchFamily="34" charset="0"/>
            </a:endParaRPr>
          </a:p>
          <a:p>
            <a:pPr eaLnBrk="1" hangingPunct="1">
              <a:buFontTx/>
              <a:buNone/>
            </a:pPr>
            <a:r>
              <a:rPr lang="en-US" sz="2400" b="1" dirty="0" err="1" smtClean="0">
                <a:latin typeface="Calibri" pitchFamily="34" charset="0"/>
              </a:rPr>
              <a:t>avión</a:t>
            </a:r>
            <a:r>
              <a:rPr lang="en-US" sz="2400" b="1" dirty="0" smtClean="0">
                <a:latin typeface="Calibri" pitchFamily="34" charset="0"/>
              </a:rPr>
              <a:t>			</a:t>
            </a:r>
            <a:r>
              <a:rPr lang="en-US" sz="2400" b="1" dirty="0" err="1" smtClean="0">
                <a:latin typeface="Calibri" pitchFamily="34" charset="0"/>
              </a:rPr>
              <a:t>pantalones</a:t>
            </a:r>
            <a:r>
              <a:rPr lang="en-US" sz="2400" b="1" dirty="0" smtClean="0">
                <a:latin typeface="Calibri" pitchFamily="34" charset="0"/>
              </a:rPr>
              <a:t>		</a:t>
            </a:r>
            <a:r>
              <a:rPr lang="en-US" sz="2400" b="1" dirty="0" err="1" smtClean="0">
                <a:latin typeface="Calibri" pitchFamily="34" charset="0"/>
              </a:rPr>
              <a:t>falda</a:t>
            </a:r>
            <a:r>
              <a:rPr lang="en-US" sz="2400" b="1" dirty="0" smtClean="0">
                <a:latin typeface="Calibri" pitchFamily="34" charset="0"/>
              </a:rPr>
              <a:t>	E.E.U.U	</a:t>
            </a:r>
            <a:r>
              <a:rPr lang="en-US" sz="2400" b="1" dirty="0" err="1" smtClean="0">
                <a:latin typeface="Calibri" pitchFamily="34" charset="0"/>
              </a:rPr>
              <a:t>Voleibol</a:t>
            </a:r>
            <a:r>
              <a:rPr lang="en-US" sz="2400" b="1" dirty="0" smtClean="0">
                <a:latin typeface="Calibri" pitchFamily="34" charset="0"/>
              </a:rPr>
              <a:t>	</a:t>
            </a:r>
            <a:r>
              <a:rPr lang="en-US" sz="2400" b="1" dirty="0" err="1" smtClean="0">
                <a:latin typeface="Calibri" pitchFamily="34" charset="0"/>
              </a:rPr>
              <a:t>ir</a:t>
            </a:r>
            <a:r>
              <a:rPr lang="en-US" sz="2400" b="1" dirty="0" smtClean="0">
                <a:latin typeface="Calibri" pitchFamily="34" charset="0"/>
              </a:rPr>
              <a:t> de </a:t>
            </a:r>
            <a:r>
              <a:rPr lang="en-US" sz="2400" b="1" dirty="0" err="1" smtClean="0">
                <a:latin typeface="Calibri" pitchFamily="34" charset="0"/>
              </a:rPr>
              <a:t>compras</a:t>
            </a:r>
            <a:r>
              <a:rPr lang="en-US" sz="2400" b="1" dirty="0" smtClean="0">
                <a:latin typeface="Calibri" pitchFamily="34" charset="0"/>
              </a:rPr>
              <a:t>		</a:t>
            </a:r>
            <a:r>
              <a:rPr lang="en-US" sz="2400" b="1" dirty="0" err="1" smtClean="0">
                <a:latin typeface="Calibri" pitchFamily="34" charset="0"/>
              </a:rPr>
              <a:t>recuerdos</a:t>
            </a:r>
            <a:endParaRPr lang="en-US" sz="2400" b="1" dirty="0" smtClean="0">
              <a:latin typeface="Calibri" pitchFamily="34" charset="0"/>
            </a:endParaRPr>
          </a:p>
          <a:p>
            <a:pPr eaLnBrk="1" hangingPunct="1">
              <a:buFontTx/>
              <a:buNone/>
            </a:pPr>
            <a:r>
              <a:rPr lang="en-US" sz="2400" b="1" dirty="0" err="1" smtClean="0">
                <a:latin typeface="Calibri" pitchFamily="34" charset="0"/>
              </a:rPr>
              <a:t>escocia</a:t>
            </a:r>
            <a:r>
              <a:rPr lang="en-US" sz="2400" b="1" dirty="0" smtClean="0">
                <a:latin typeface="Calibri" pitchFamily="34" charset="0"/>
              </a:rPr>
              <a:t>	</a:t>
            </a:r>
            <a:r>
              <a:rPr lang="en-US" sz="2400" b="1" dirty="0" err="1" smtClean="0">
                <a:latin typeface="Calibri" pitchFamily="34" charset="0"/>
              </a:rPr>
              <a:t>televisión</a:t>
            </a:r>
            <a:r>
              <a:rPr lang="en-US" sz="2400" b="1" dirty="0" smtClean="0">
                <a:latin typeface="Calibri" pitchFamily="34" charset="0"/>
              </a:rPr>
              <a:t>	</a:t>
            </a:r>
            <a:r>
              <a:rPr lang="en-US" sz="2400" b="1" dirty="0" err="1" smtClean="0">
                <a:latin typeface="Calibri" pitchFamily="34" charset="0"/>
              </a:rPr>
              <a:t>frío</a:t>
            </a:r>
            <a:r>
              <a:rPr lang="en-US" sz="2400" b="1" dirty="0" smtClean="0">
                <a:latin typeface="Calibri" pitchFamily="34" charset="0"/>
              </a:rPr>
              <a:t>		</a:t>
            </a:r>
            <a:r>
              <a:rPr lang="en-US" sz="2400" b="1" dirty="0" err="1" smtClean="0">
                <a:latin typeface="Calibri" pitchFamily="34" charset="0"/>
              </a:rPr>
              <a:t>perro</a:t>
            </a:r>
            <a:endParaRPr lang="en-US" sz="2400" b="1" dirty="0" smtClean="0">
              <a:latin typeface="Calibri" pitchFamily="34" charset="0"/>
            </a:endParaRPr>
          </a:p>
          <a:p>
            <a:pPr eaLnBrk="1" hangingPunct="1">
              <a:buFontTx/>
              <a:buNone/>
            </a:pPr>
            <a:r>
              <a:rPr lang="en-US" sz="2400" b="1" dirty="0" err="1" smtClean="0">
                <a:latin typeface="Calibri" pitchFamily="34" charset="0"/>
              </a:rPr>
              <a:t>deberes</a:t>
            </a:r>
            <a:r>
              <a:rPr lang="en-US" sz="2400" b="1" dirty="0" smtClean="0">
                <a:latin typeface="Calibri" pitchFamily="34" charset="0"/>
              </a:rPr>
              <a:t>		</a:t>
            </a:r>
            <a:r>
              <a:rPr lang="en-US" sz="2400" b="1" dirty="0" err="1" smtClean="0">
                <a:latin typeface="Calibri" pitchFamily="34" charset="0"/>
              </a:rPr>
              <a:t>veinte</a:t>
            </a:r>
            <a:r>
              <a:rPr lang="en-US" sz="2400" b="1" dirty="0" smtClean="0">
                <a:latin typeface="Calibri" pitchFamily="34" charset="0"/>
              </a:rPr>
              <a:t>		</a:t>
            </a:r>
            <a:r>
              <a:rPr lang="en-US" sz="2400" b="1" dirty="0" err="1" smtClean="0">
                <a:latin typeface="Calibri" pitchFamily="34" charset="0"/>
              </a:rPr>
              <a:t>hamburguesa</a:t>
            </a:r>
            <a:r>
              <a:rPr lang="en-US" sz="2400" b="1" dirty="0" smtClean="0">
                <a:latin typeface="Calibri" pitchFamily="34" charset="0"/>
              </a:rPr>
              <a:t>	   </a:t>
            </a:r>
            <a:r>
              <a:rPr lang="en-US" sz="2400" b="1" dirty="0" err="1" smtClean="0">
                <a:latin typeface="Calibri" pitchFamily="34" charset="0"/>
              </a:rPr>
              <a:t>película</a:t>
            </a:r>
            <a:endParaRPr lang="en-US" sz="2400" b="1" dirty="0" smtClean="0">
              <a:latin typeface="Calibri" pitchFamily="34" charset="0"/>
            </a:endParaRPr>
          </a:p>
          <a:p>
            <a:pPr eaLnBrk="1" hangingPunct="1">
              <a:buFontTx/>
              <a:buNone/>
            </a:pPr>
            <a:r>
              <a:rPr lang="en-US" sz="2400" b="1" dirty="0" smtClean="0">
                <a:latin typeface="Calibri" pitchFamily="34" charset="0"/>
              </a:rPr>
              <a:t>	</a:t>
            </a:r>
            <a:r>
              <a:rPr lang="en-US" sz="2400" b="1" dirty="0" err="1" smtClean="0">
                <a:latin typeface="Calibri" pitchFamily="34" charset="0"/>
              </a:rPr>
              <a:t>españa</a:t>
            </a:r>
            <a:r>
              <a:rPr lang="en-US" sz="2400" b="1" dirty="0" smtClean="0">
                <a:latin typeface="Calibri" pitchFamily="34" charset="0"/>
              </a:rPr>
              <a:t>		</a:t>
            </a:r>
            <a:r>
              <a:rPr lang="en-US" sz="2400" b="1" dirty="0" err="1" smtClean="0">
                <a:latin typeface="Calibri" pitchFamily="34" charset="0"/>
              </a:rPr>
              <a:t>tren</a:t>
            </a:r>
            <a:r>
              <a:rPr lang="en-US" sz="2400" b="1" dirty="0" smtClean="0">
                <a:latin typeface="Calibri" pitchFamily="34" charset="0"/>
              </a:rPr>
              <a:t>		</a:t>
            </a:r>
            <a:r>
              <a:rPr lang="en-US" sz="2400" b="1" dirty="0" err="1" smtClean="0">
                <a:latin typeface="Calibri" pitchFamily="34" charset="0"/>
              </a:rPr>
              <a:t>coche</a:t>
            </a:r>
            <a:r>
              <a:rPr lang="en-US" sz="2400" b="1" dirty="0" smtClean="0">
                <a:latin typeface="Calibri" pitchFamily="34" charset="0"/>
              </a:rPr>
              <a:t>		</a:t>
            </a:r>
            <a:r>
              <a:rPr lang="en-US" sz="2400" b="1" dirty="0" err="1" smtClean="0">
                <a:latin typeface="Calibri" pitchFamily="34" charset="0"/>
              </a:rPr>
              <a:t>colegio</a:t>
            </a:r>
            <a:endParaRPr lang="en-US" sz="2400" b="1" dirty="0" smtClean="0">
              <a:latin typeface="Calibri" pitchFamily="34" charset="0"/>
            </a:endParaRPr>
          </a:p>
          <a:p>
            <a:pPr eaLnBrk="1" hangingPunct="1">
              <a:buFontTx/>
              <a:buNone/>
            </a:pPr>
            <a:r>
              <a:rPr lang="en-US" sz="2400" b="1" dirty="0" err="1" smtClean="0">
                <a:latin typeface="Calibri" pitchFamily="34" charset="0"/>
              </a:rPr>
              <a:t>pelo</a:t>
            </a:r>
            <a:r>
              <a:rPr lang="en-US" sz="2400" b="1" dirty="0" smtClean="0">
                <a:latin typeface="Calibri" pitchFamily="34" charset="0"/>
              </a:rPr>
              <a:t>		</a:t>
            </a:r>
            <a:r>
              <a:rPr lang="en-US" sz="2400" b="1" dirty="0" err="1" smtClean="0">
                <a:latin typeface="Calibri" pitchFamily="34" charset="0"/>
              </a:rPr>
              <a:t>aburrido</a:t>
            </a:r>
            <a:r>
              <a:rPr lang="en-US" sz="2400" b="1" dirty="0" smtClean="0">
                <a:latin typeface="Calibri" pitchFamily="34" charset="0"/>
              </a:rPr>
              <a:t>		</a:t>
            </a:r>
            <a:r>
              <a:rPr lang="en-US" sz="2400" b="1" dirty="0" err="1" smtClean="0">
                <a:latin typeface="Calibri" pitchFamily="34" charset="0"/>
              </a:rPr>
              <a:t>ojos</a:t>
            </a:r>
            <a:r>
              <a:rPr lang="en-US" sz="2400" b="1" dirty="0" smtClean="0">
                <a:latin typeface="Calibri" pitchFamily="34" charset="0"/>
              </a:rPr>
              <a:t>		</a:t>
            </a:r>
            <a:r>
              <a:rPr lang="en-US" sz="2400" b="1" dirty="0" err="1" smtClean="0">
                <a:latin typeface="Calibri" pitchFamily="34" charset="0"/>
              </a:rPr>
              <a:t>azul</a:t>
            </a:r>
            <a:endParaRPr lang="en-US" sz="2400" b="1" dirty="0" smtClean="0">
              <a:latin typeface="Calibri" pitchFamily="34" charset="0"/>
            </a:endParaRPr>
          </a:p>
          <a:p>
            <a:pPr eaLnBrk="1" hangingPunct="1">
              <a:buFontTx/>
              <a:buNone/>
            </a:pPr>
            <a:r>
              <a:rPr lang="en-US" sz="2400" b="1" dirty="0" smtClean="0">
                <a:latin typeface="Calibri" pitchFamily="34" charset="0"/>
              </a:rPr>
              <a:t>	negro		</a:t>
            </a:r>
            <a:r>
              <a:rPr lang="en-US" sz="2400" b="1" dirty="0" err="1" smtClean="0">
                <a:latin typeface="Calibri" pitchFamily="34" charset="0"/>
              </a:rPr>
              <a:t>botas</a:t>
            </a:r>
            <a:r>
              <a:rPr lang="en-US" sz="2400" b="1" dirty="0" smtClean="0">
                <a:latin typeface="Calibri" pitchFamily="34" charset="0"/>
              </a:rPr>
              <a:t>		</a:t>
            </a:r>
            <a:r>
              <a:rPr lang="en-US" sz="2400" b="1" dirty="0" err="1" smtClean="0">
                <a:latin typeface="Calibri" pitchFamily="34" charset="0"/>
              </a:rPr>
              <a:t>libro</a:t>
            </a:r>
            <a:r>
              <a:rPr lang="en-US" sz="2400" b="1" dirty="0" smtClean="0">
                <a:latin typeface="Calibri" pitchFamily="34" charset="0"/>
              </a:rPr>
              <a:t>		</a:t>
            </a:r>
          </a:p>
          <a:p>
            <a:pPr eaLnBrk="1" hangingPunct="1">
              <a:buFontTx/>
              <a:buNone/>
            </a:pPr>
            <a:r>
              <a:rPr lang="en-US" sz="2400" b="1" dirty="0" err="1" smtClean="0">
                <a:latin typeface="Calibri" pitchFamily="34" charset="0"/>
              </a:rPr>
              <a:t>bien</a:t>
            </a:r>
            <a:r>
              <a:rPr lang="en-US" sz="2400" b="1" dirty="0" smtClean="0">
                <a:latin typeface="Calibri" pitchFamily="34" charset="0"/>
              </a:rPr>
              <a:t>	    gales		ciudad		</a:t>
            </a:r>
            <a:r>
              <a:rPr lang="en-US" sz="2400" b="1" dirty="0" err="1" smtClean="0">
                <a:latin typeface="Calibri" pitchFamily="34" charset="0"/>
              </a:rPr>
              <a:t>familia</a:t>
            </a:r>
            <a:r>
              <a:rPr lang="en-US" sz="2400" b="1" dirty="0" smtClean="0">
                <a:latin typeface="Calibri" pitchFamily="34" charset="0"/>
              </a:rPr>
              <a:t>		amigos</a:t>
            </a:r>
          </a:p>
          <a:p>
            <a:pPr eaLnBrk="1" hangingPunct="1">
              <a:buFontTx/>
              <a:buNone/>
            </a:pPr>
            <a:r>
              <a:rPr lang="en-US" sz="2400" b="1" dirty="0" smtClean="0">
                <a:latin typeface="Calibri" pitchFamily="34" charset="0"/>
              </a:rPr>
              <a:t>	</a:t>
            </a:r>
          </a:p>
        </p:txBody>
      </p:sp>
    </p:spTree>
    <p:extLst>
      <p:ext uri="{BB962C8B-B14F-4D97-AF65-F5344CB8AC3E}">
        <p14:creationId xmlns:p14="http://schemas.microsoft.com/office/powerpoint/2010/main" val="3862478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4" name="Rectangle 6"/>
          <p:cNvSpPr>
            <a:spLocks noGrp="1" noChangeArrowheads="1"/>
          </p:cNvSpPr>
          <p:nvPr>
            <p:ph type="title"/>
          </p:nvPr>
        </p:nvSpPr>
        <p:spPr>
          <a:xfrm>
            <a:off x="179388" y="0"/>
            <a:ext cx="8518525" cy="6858000"/>
          </a:xfrm>
        </p:spPr>
        <p:txBody>
          <a:bodyPr/>
          <a:lstStyle/>
          <a:p>
            <a:pPr algn="l"/>
            <a:r>
              <a:rPr lang="es-ES" altLang="en-US" sz="2000" b="1" u="sng">
                <a:latin typeface="Comic Sans MS" pitchFamily="66" charset="0"/>
              </a:rPr>
              <a:t>Mis vacaciones</a:t>
            </a:r>
            <a:br>
              <a:rPr lang="es-ES" altLang="en-US" sz="2000" b="1" u="sng">
                <a:latin typeface="Comic Sans MS" pitchFamily="66" charset="0"/>
              </a:rPr>
            </a:br>
            <a:r>
              <a:rPr lang="es-ES" altLang="en-US" sz="2000">
                <a:latin typeface="Comic Sans MS" pitchFamily="66" charset="0"/>
              </a:rPr>
              <a:t>Normalmente </a:t>
            </a:r>
            <a:r>
              <a:rPr lang="es-ES" altLang="en-US" sz="2000" b="1">
                <a:latin typeface="Comic Sans MS" pitchFamily="66" charset="0"/>
              </a:rPr>
              <a:t>1</a:t>
            </a:r>
            <a:r>
              <a:rPr lang="es-ES" altLang="en-US" sz="2000">
                <a:latin typeface="Comic Sans MS" pitchFamily="66" charset="0"/>
              </a:rPr>
              <a:t> ……………(ir) de vacaciones a Marbella, en Málaga, con mi familia, son muy aburridas! Pero el año pasado </a:t>
            </a:r>
            <a:r>
              <a:rPr lang="es-ES" altLang="en-US" sz="2000" b="1">
                <a:latin typeface="Comic Sans MS" pitchFamily="66" charset="0"/>
              </a:rPr>
              <a:t>2</a:t>
            </a:r>
            <a:r>
              <a:rPr lang="es-ES" altLang="en-US" sz="2000">
                <a:latin typeface="Comic Sans MS" pitchFamily="66" charset="0"/>
              </a:rPr>
              <a:t>……………(ir) a la playa, a Ibiza con mis amigos. </a:t>
            </a:r>
            <a:r>
              <a:rPr lang="es-ES" altLang="en-US" sz="2000" b="1">
                <a:latin typeface="Comic Sans MS" pitchFamily="66" charset="0"/>
              </a:rPr>
              <a:t>3</a:t>
            </a:r>
            <a:r>
              <a:rPr lang="es-ES" altLang="en-US" sz="2000">
                <a:latin typeface="Comic Sans MS" pitchFamily="66" charset="0"/>
              </a:rPr>
              <a:t>…………….(ir) en avión. Durante el viaje </a:t>
            </a:r>
            <a:r>
              <a:rPr lang="es-ES" altLang="en-US" sz="2000" b="1">
                <a:latin typeface="Comic Sans MS" pitchFamily="66" charset="0"/>
              </a:rPr>
              <a:t>4</a:t>
            </a:r>
            <a:r>
              <a:rPr lang="es-ES" altLang="en-US" sz="2000">
                <a:latin typeface="Comic Sans MS" pitchFamily="66" charset="0"/>
              </a:rPr>
              <a:t>………….. (leer) muchos libros y </a:t>
            </a:r>
            <a:r>
              <a:rPr lang="es-ES" altLang="en-US" sz="2000" b="1">
                <a:latin typeface="Comic Sans MS" pitchFamily="66" charset="0"/>
              </a:rPr>
              <a:t>5</a:t>
            </a:r>
            <a:r>
              <a:rPr lang="es-ES" altLang="en-US" sz="2000">
                <a:latin typeface="Comic Sans MS" pitchFamily="66" charset="0"/>
              </a:rPr>
              <a:t>………….. (escuchar) música. También </a:t>
            </a:r>
            <a:r>
              <a:rPr lang="es-ES" altLang="en-US" sz="2000" b="1">
                <a:latin typeface="Comic Sans MS" pitchFamily="66" charset="0"/>
              </a:rPr>
              <a:t>6</a:t>
            </a:r>
            <a:r>
              <a:rPr lang="es-ES" altLang="en-US" sz="2000">
                <a:latin typeface="Comic Sans MS" pitchFamily="66" charset="0"/>
              </a:rPr>
              <a:t>…………… (ver) una película romántica. El viaje </a:t>
            </a:r>
            <a:r>
              <a:rPr lang="es-ES" altLang="en-US" sz="2000" b="1">
                <a:latin typeface="Comic Sans MS" pitchFamily="66" charset="0"/>
              </a:rPr>
              <a:t>7</a:t>
            </a:r>
            <a:r>
              <a:rPr lang="es-ES" altLang="en-US" sz="2000">
                <a:latin typeface="Comic Sans MS" pitchFamily="66" charset="0"/>
              </a:rPr>
              <a:t>…………...(durar) dos horas.</a:t>
            </a:r>
            <a:br>
              <a:rPr lang="es-ES" altLang="en-US" sz="2000">
                <a:latin typeface="Comic Sans MS" pitchFamily="66" charset="0"/>
              </a:rPr>
            </a:br>
            <a:r>
              <a:rPr lang="es-ES" altLang="en-US" sz="2000" b="1">
                <a:latin typeface="Comic Sans MS" pitchFamily="66" charset="0"/>
              </a:rPr>
              <a:t>8</a:t>
            </a:r>
            <a:r>
              <a:rPr lang="es-ES" altLang="en-US" sz="2000">
                <a:latin typeface="Comic Sans MS" pitchFamily="66" charset="0"/>
              </a:rPr>
              <a:t>……….….(pasar) una semana allí.  </a:t>
            </a:r>
            <a:r>
              <a:rPr lang="es-ES" altLang="en-US" sz="2000" b="1">
                <a:latin typeface="Comic Sans MS" pitchFamily="66" charset="0"/>
              </a:rPr>
              <a:t>9</a:t>
            </a:r>
            <a:r>
              <a:rPr lang="es-ES" altLang="en-US" sz="2000">
                <a:latin typeface="Comic Sans MS" pitchFamily="66" charset="0"/>
              </a:rPr>
              <a:t>……………………(alojarse) en un hotel lujoso  y cómodo. </a:t>
            </a:r>
            <a:br>
              <a:rPr lang="es-ES" altLang="en-US" sz="2000">
                <a:latin typeface="Comic Sans MS" pitchFamily="66" charset="0"/>
              </a:rPr>
            </a:br>
            <a:r>
              <a:rPr lang="es-ES" altLang="en-US" sz="2000">
                <a:latin typeface="Comic Sans MS" pitchFamily="66" charset="0"/>
              </a:rPr>
              <a:t>En Ibiza hay mucho que hacer. </a:t>
            </a:r>
            <a:r>
              <a:rPr lang="es-ES" altLang="en-US" sz="2000" b="1">
                <a:latin typeface="Comic Sans MS" pitchFamily="66" charset="0"/>
              </a:rPr>
              <a:t>10</a:t>
            </a:r>
            <a:r>
              <a:rPr lang="es-ES" altLang="en-US" sz="2000">
                <a:latin typeface="Comic Sans MS" pitchFamily="66" charset="0"/>
              </a:rPr>
              <a:t>………………(ir) a la discoteca todos los días, </a:t>
            </a:r>
            <a:r>
              <a:rPr lang="es-ES" altLang="en-US" sz="2000" b="1">
                <a:latin typeface="Comic Sans MS" pitchFamily="66" charset="0"/>
              </a:rPr>
              <a:t>11</a:t>
            </a:r>
            <a:r>
              <a:rPr lang="es-ES" altLang="en-US" sz="2000">
                <a:latin typeface="Comic Sans MS" pitchFamily="66" charset="0"/>
              </a:rPr>
              <a:t>…………. (bailar) mucho! También </a:t>
            </a:r>
            <a:r>
              <a:rPr lang="es-ES" altLang="en-US" sz="2000" b="1">
                <a:latin typeface="Comic Sans MS" pitchFamily="66" charset="0"/>
              </a:rPr>
              <a:t>12</a:t>
            </a:r>
            <a:r>
              <a:rPr lang="es-ES" altLang="en-US" sz="2000">
                <a:latin typeface="Comic Sans MS" pitchFamily="66" charset="0"/>
              </a:rPr>
              <a:t>……………(comprar) una camiseta y un vestido blanco.</a:t>
            </a:r>
            <a:br>
              <a:rPr lang="es-ES" altLang="en-US" sz="2000">
                <a:latin typeface="Comic Sans MS" pitchFamily="66" charset="0"/>
              </a:rPr>
            </a:br>
            <a:r>
              <a:rPr lang="es-ES" altLang="en-US" sz="2000" b="1">
                <a:latin typeface="Comic Sans MS" pitchFamily="66" charset="0"/>
              </a:rPr>
              <a:t>13</a:t>
            </a:r>
            <a:r>
              <a:rPr lang="es-ES" altLang="en-US" sz="2000">
                <a:latin typeface="Comic Sans MS" pitchFamily="66" charset="0"/>
              </a:rPr>
              <a:t>……………… (visitar) monumentos famosos y yo y mis amigos </a:t>
            </a:r>
            <a:r>
              <a:rPr lang="es-ES" altLang="en-US" sz="2000" b="1">
                <a:latin typeface="Comic Sans MS" pitchFamily="66" charset="0"/>
              </a:rPr>
              <a:t>14</a:t>
            </a:r>
            <a:r>
              <a:rPr lang="es-ES" altLang="en-US" sz="2000">
                <a:latin typeface="Comic Sans MS" pitchFamily="66" charset="0"/>
              </a:rPr>
              <a:t> ………….. (jugar) al voleibol y </a:t>
            </a:r>
            <a:r>
              <a:rPr lang="es-ES" altLang="en-US" sz="2000" b="1">
                <a:latin typeface="Comic Sans MS" pitchFamily="66" charset="0"/>
              </a:rPr>
              <a:t>15</a:t>
            </a:r>
            <a:r>
              <a:rPr lang="es-ES" altLang="en-US" sz="2000">
                <a:latin typeface="Comic Sans MS" pitchFamily="66" charset="0"/>
              </a:rPr>
              <a:t>…………… (practicar) la vela.</a:t>
            </a:r>
            <a:br>
              <a:rPr lang="es-ES" altLang="en-US" sz="2000">
                <a:latin typeface="Comic Sans MS" pitchFamily="66" charset="0"/>
              </a:rPr>
            </a:br>
            <a:r>
              <a:rPr lang="es-ES" altLang="en-US" sz="2000">
                <a:latin typeface="Comic Sans MS" pitchFamily="66" charset="0"/>
              </a:rPr>
              <a:t>Durante mis vacaciones </a:t>
            </a:r>
            <a:r>
              <a:rPr lang="es-ES" altLang="en-US" sz="2000" b="1">
                <a:latin typeface="Comic Sans MS" pitchFamily="66" charset="0"/>
              </a:rPr>
              <a:t>16</a:t>
            </a:r>
            <a:r>
              <a:rPr lang="es-ES" altLang="en-US" sz="2000">
                <a:latin typeface="Comic Sans MS" pitchFamily="66" charset="0"/>
              </a:rPr>
              <a:t>……….. (hacer) buen tiempo, nos </a:t>
            </a:r>
            <a:r>
              <a:rPr lang="es-ES" altLang="en-US" sz="2000" b="1">
                <a:latin typeface="Comic Sans MS" pitchFamily="66" charset="0"/>
              </a:rPr>
              <a:t>17</a:t>
            </a:r>
            <a:r>
              <a:rPr lang="es-ES" altLang="en-US" sz="2000">
                <a:latin typeface="Comic Sans MS" pitchFamily="66" charset="0"/>
              </a:rPr>
              <a:t>……………….. (divertir) mucho.</a:t>
            </a:r>
            <a:br>
              <a:rPr lang="es-ES" altLang="en-US" sz="2000">
                <a:latin typeface="Comic Sans MS" pitchFamily="66" charset="0"/>
              </a:rPr>
            </a:br>
            <a:r>
              <a:rPr lang="es-ES" altLang="en-US" sz="2000" b="1">
                <a:latin typeface="Comic Sans MS" pitchFamily="66" charset="0"/>
              </a:rPr>
              <a:t>18 </a:t>
            </a:r>
            <a:r>
              <a:rPr lang="es-ES" altLang="en-US" sz="2000">
                <a:latin typeface="Comic Sans MS" pitchFamily="66" charset="0"/>
              </a:rPr>
              <a:t>................(comer) platos típicos y </a:t>
            </a:r>
            <a:r>
              <a:rPr lang="es-ES" altLang="en-US" sz="2000" b="1">
                <a:latin typeface="Comic Sans MS" pitchFamily="66" charset="0"/>
              </a:rPr>
              <a:t>19</a:t>
            </a:r>
            <a:r>
              <a:rPr lang="es-ES" altLang="en-US" sz="2000">
                <a:latin typeface="Comic Sans MS" pitchFamily="66" charset="0"/>
              </a:rPr>
              <a:t> ...............(beber) naranjada.</a:t>
            </a:r>
            <a:br>
              <a:rPr lang="es-ES" altLang="en-US" sz="2000">
                <a:latin typeface="Comic Sans MS" pitchFamily="66" charset="0"/>
              </a:rPr>
            </a:br>
            <a:r>
              <a:rPr lang="es-ES" altLang="en-US" sz="2000">
                <a:latin typeface="Comic Sans MS" pitchFamily="66" charset="0"/>
              </a:rPr>
              <a:t>Lo </a:t>
            </a:r>
            <a:r>
              <a:rPr lang="es-ES" altLang="en-US" sz="2000" b="1">
                <a:latin typeface="Comic Sans MS" pitchFamily="66" charset="0"/>
              </a:rPr>
              <a:t>20</a:t>
            </a:r>
            <a:r>
              <a:rPr lang="es-ES" altLang="en-US" sz="2000">
                <a:latin typeface="Comic Sans MS" pitchFamily="66" charset="0"/>
              </a:rPr>
              <a:t>………….(pasar) fenomenal y yo y mis amigos </a:t>
            </a:r>
            <a:r>
              <a:rPr lang="es-ES" altLang="en-US" sz="2000" b="1">
                <a:latin typeface="Comic Sans MS" pitchFamily="66" charset="0"/>
              </a:rPr>
              <a:t>21</a:t>
            </a:r>
            <a:r>
              <a:rPr lang="es-ES" altLang="en-US" sz="2000">
                <a:latin typeface="Comic Sans MS" pitchFamily="66" charset="0"/>
              </a:rPr>
              <a:t> ……... (ir) a la discoteca y </a:t>
            </a:r>
            <a:r>
              <a:rPr lang="es-ES" altLang="en-US" sz="2000" b="1">
                <a:latin typeface="Comic Sans MS" pitchFamily="66" charset="0"/>
              </a:rPr>
              <a:t>22</a:t>
            </a:r>
            <a:r>
              <a:rPr lang="es-ES" altLang="en-US" sz="2000">
                <a:latin typeface="Comic Sans MS" pitchFamily="66" charset="0"/>
              </a:rPr>
              <a:t>………………(acostarse).  </a:t>
            </a:r>
            <a:r>
              <a:rPr lang="es-ES" altLang="en-US" sz="2000" b="1">
                <a:latin typeface="Comic Sans MS" pitchFamily="66" charset="0"/>
              </a:rPr>
              <a:t>23</a:t>
            </a:r>
            <a:r>
              <a:rPr lang="es-ES" altLang="en-US" sz="2000">
                <a:latin typeface="Comic Sans MS" pitchFamily="66" charset="0"/>
              </a:rPr>
              <a:t>……….(ser) emocionante y divertido!</a:t>
            </a:r>
            <a:br>
              <a:rPr lang="es-ES" altLang="en-US" sz="2000">
                <a:latin typeface="Comic Sans MS" pitchFamily="66" charset="0"/>
              </a:rPr>
            </a:br>
            <a:r>
              <a:rPr lang="es-ES" altLang="en-US" sz="2000">
                <a:latin typeface="Comic Sans MS" pitchFamily="66" charset="0"/>
              </a:rPr>
              <a:t/>
            </a:r>
            <a:br>
              <a:rPr lang="es-ES" altLang="en-US" sz="2000">
                <a:latin typeface="Comic Sans MS" pitchFamily="66" charset="0"/>
              </a:rPr>
            </a:br>
            <a:endParaRPr lang="es-ES" altLang="en-US" sz="2000">
              <a:latin typeface="Comic Sans MS" pitchFamily="66" charset="0"/>
            </a:endParaRPr>
          </a:p>
        </p:txBody>
      </p:sp>
    </p:spTree>
    <p:extLst>
      <p:ext uri="{BB962C8B-B14F-4D97-AF65-F5344CB8AC3E}">
        <p14:creationId xmlns:p14="http://schemas.microsoft.com/office/powerpoint/2010/main" val="414974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flipV="1">
            <a:off x="1619250" y="188913"/>
            <a:ext cx="6610350" cy="85725"/>
          </a:xfrm>
        </p:spPr>
        <p:txBody>
          <a:bodyPr>
            <a:normAutofit fontScale="90000"/>
          </a:bodyPr>
          <a:lstStyle/>
          <a:p>
            <a:endParaRPr lang="en-US" altLang="en-US" sz="4000"/>
          </a:p>
        </p:txBody>
      </p:sp>
      <p:sp>
        <p:nvSpPr>
          <p:cNvPr id="5" name="Rectangle 3"/>
          <p:cNvSpPr txBox="1">
            <a:spLocks noChangeArrowheads="1"/>
          </p:cNvSpPr>
          <p:nvPr/>
        </p:nvSpPr>
        <p:spPr>
          <a:xfrm>
            <a:off x="395288" y="333375"/>
            <a:ext cx="8569325" cy="57927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endParaRPr lang="en-GB" altLang="en-US" sz="2400" dirty="0" smtClean="0"/>
          </a:p>
          <a:p>
            <a:pPr>
              <a:lnSpc>
                <a:spcPct val="90000"/>
              </a:lnSpc>
              <a:buFontTx/>
              <a:buNone/>
            </a:pPr>
            <a:r>
              <a:rPr lang="en-GB" altLang="en-US" sz="2400" u="sng" dirty="0" err="1" smtClean="0">
                <a:solidFill>
                  <a:srgbClr val="FF0000"/>
                </a:solidFill>
              </a:rPr>
              <a:t>Verbos</a:t>
            </a:r>
            <a:r>
              <a:rPr lang="en-GB" altLang="en-US" sz="2400" u="sng" dirty="0" smtClean="0">
                <a:solidFill>
                  <a:srgbClr val="FF0000"/>
                </a:solidFill>
              </a:rPr>
              <a:t> </a:t>
            </a:r>
            <a:r>
              <a:rPr lang="en-GB" altLang="en-US" sz="2400" u="sng" dirty="0" err="1" smtClean="0">
                <a:solidFill>
                  <a:srgbClr val="FF0000"/>
                </a:solidFill>
              </a:rPr>
              <a:t>reflexivos</a:t>
            </a:r>
            <a:endParaRPr lang="en-GB" altLang="en-US" sz="2400" u="sng" dirty="0" smtClean="0">
              <a:solidFill>
                <a:srgbClr val="FF0000"/>
              </a:solidFill>
            </a:endParaRPr>
          </a:p>
          <a:p>
            <a:pPr>
              <a:lnSpc>
                <a:spcPct val="90000"/>
              </a:lnSpc>
              <a:buFontTx/>
              <a:buNone/>
            </a:pPr>
            <a:r>
              <a:rPr lang="en-GB" altLang="en-US" sz="2400" dirty="0" err="1" smtClean="0"/>
              <a:t>Bañ</a:t>
            </a:r>
            <a:r>
              <a:rPr lang="en-GB" altLang="en-US" sz="2400" u="sng" dirty="0" err="1" smtClean="0"/>
              <a:t>ar</a:t>
            </a:r>
            <a:r>
              <a:rPr lang="en-GB" altLang="en-US" sz="2400" b="1" dirty="0" err="1" smtClean="0"/>
              <a:t>se</a:t>
            </a:r>
            <a:r>
              <a:rPr lang="en-GB" altLang="en-US" sz="2400" b="1" dirty="0" smtClean="0"/>
              <a:t>	</a:t>
            </a:r>
            <a:r>
              <a:rPr lang="en-GB" altLang="en-US" sz="2400" dirty="0" smtClean="0"/>
              <a:t>	</a:t>
            </a:r>
            <a:r>
              <a:rPr lang="en-GB" altLang="en-US" sz="2400" dirty="0" err="1" smtClean="0"/>
              <a:t>Aloj</a:t>
            </a:r>
            <a:r>
              <a:rPr lang="en-GB" altLang="en-US" sz="2400" u="sng" dirty="0" err="1" smtClean="0"/>
              <a:t>ar</a:t>
            </a:r>
            <a:r>
              <a:rPr lang="en-GB" altLang="en-US" sz="2400" b="1" dirty="0" err="1" smtClean="0"/>
              <a:t>se</a:t>
            </a:r>
            <a:r>
              <a:rPr lang="en-GB" altLang="en-US" sz="2400" dirty="0" smtClean="0"/>
              <a:t>	</a:t>
            </a:r>
            <a:r>
              <a:rPr lang="en-GB" altLang="en-US" sz="2400" dirty="0" err="1" smtClean="0"/>
              <a:t>Acost</a:t>
            </a:r>
            <a:r>
              <a:rPr lang="en-GB" altLang="en-US" sz="2400" u="sng" dirty="0" err="1" smtClean="0"/>
              <a:t>ar</a:t>
            </a:r>
            <a:r>
              <a:rPr lang="en-GB" altLang="en-US" sz="2400" b="1" dirty="0" err="1" smtClean="0"/>
              <a:t>se</a:t>
            </a:r>
            <a:r>
              <a:rPr lang="en-GB" altLang="en-US" sz="2400" b="1" dirty="0" smtClean="0"/>
              <a:t>	</a:t>
            </a:r>
            <a:r>
              <a:rPr lang="en-GB" altLang="en-US" sz="2400" dirty="0" err="1" smtClean="0"/>
              <a:t>Divert</a:t>
            </a:r>
            <a:r>
              <a:rPr lang="en-GB" altLang="en-US" sz="2400" u="sng" dirty="0" err="1" smtClean="0"/>
              <a:t>ir</a:t>
            </a:r>
            <a:r>
              <a:rPr lang="en-GB" altLang="en-US" sz="2400" b="1" dirty="0" err="1" smtClean="0"/>
              <a:t>se</a:t>
            </a:r>
            <a:endParaRPr lang="en-GB" altLang="en-US" sz="2400" b="1" dirty="0" smtClean="0"/>
          </a:p>
          <a:p>
            <a:pPr>
              <a:lnSpc>
                <a:spcPct val="90000"/>
              </a:lnSpc>
              <a:buFontTx/>
              <a:buNone/>
            </a:pPr>
            <a:r>
              <a:rPr lang="en-GB" altLang="en-US" sz="2400" dirty="0" smtClean="0"/>
              <a:t>Me   </a:t>
            </a:r>
            <a:r>
              <a:rPr lang="en-GB" altLang="en-US" sz="2400" dirty="0" err="1" smtClean="0"/>
              <a:t>baño</a:t>
            </a:r>
            <a:r>
              <a:rPr lang="en-GB" altLang="en-US" sz="2400" dirty="0" smtClean="0"/>
              <a:t>		Me </a:t>
            </a:r>
            <a:r>
              <a:rPr lang="en-GB" altLang="en-US" sz="2400" dirty="0" err="1" smtClean="0"/>
              <a:t>alojo</a:t>
            </a:r>
            <a:endParaRPr lang="en-GB" altLang="en-US" sz="2400" dirty="0" smtClean="0"/>
          </a:p>
          <a:p>
            <a:pPr>
              <a:lnSpc>
                <a:spcPct val="90000"/>
              </a:lnSpc>
              <a:buFontTx/>
              <a:buNone/>
            </a:pPr>
            <a:r>
              <a:rPr lang="en-GB" altLang="en-US" sz="2400" dirty="0" err="1" smtClean="0"/>
              <a:t>Te</a:t>
            </a:r>
            <a:r>
              <a:rPr lang="en-GB" altLang="en-US" sz="2400" dirty="0" smtClean="0"/>
              <a:t>    </a:t>
            </a:r>
            <a:r>
              <a:rPr lang="en-GB" altLang="en-US" sz="2400" dirty="0" err="1" smtClean="0"/>
              <a:t>bañas</a:t>
            </a:r>
            <a:r>
              <a:rPr lang="en-GB" altLang="en-US" sz="2400" dirty="0" smtClean="0"/>
              <a:t>		</a:t>
            </a:r>
            <a:r>
              <a:rPr lang="en-GB" altLang="en-US" sz="2400" dirty="0" err="1" smtClean="0"/>
              <a:t>Te</a:t>
            </a:r>
            <a:r>
              <a:rPr lang="en-GB" altLang="en-US" sz="2400" dirty="0" smtClean="0"/>
              <a:t>  ……</a:t>
            </a:r>
          </a:p>
          <a:p>
            <a:pPr>
              <a:lnSpc>
                <a:spcPct val="90000"/>
              </a:lnSpc>
              <a:buFontTx/>
              <a:buNone/>
            </a:pPr>
            <a:r>
              <a:rPr lang="en-GB" altLang="en-US" sz="2400" dirty="0" smtClean="0"/>
              <a:t>Se   </a:t>
            </a:r>
            <a:r>
              <a:rPr lang="en-GB" altLang="en-US" sz="2400" dirty="0" err="1" smtClean="0"/>
              <a:t>baña</a:t>
            </a:r>
            <a:r>
              <a:rPr lang="en-GB" altLang="en-US" sz="2400" dirty="0" smtClean="0"/>
              <a:t>		Se  …..</a:t>
            </a:r>
          </a:p>
          <a:p>
            <a:pPr>
              <a:lnSpc>
                <a:spcPct val="90000"/>
              </a:lnSpc>
              <a:buFontTx/>
              <a:buNone/>
            </a:pPr>
            <a:r>
              <a:rPr lang="en-GB" altLang="en-US" sz="2400" dirty="0" err="1" smtClean="0"/>
              <a:t>Nos</a:t>
            </a:r>
            <a:r>
              <a:rPr lang="en-GB" altLang="en-US" sz="2400" dirty="0" smtClean="0"/>
              <a:t> </a:t>
            </a:r>
            <a:r>
              <a:rPr lang="en-GB" altLang="en-US" sz="2400" dirty="0" err="1" smtClean="0"/>
              <a:t>bañamos</a:t>
            </a:r>
            <a:r>
              <a:rPr lang="en-GB" altLang="en-US" sz="2400" dirty="0" smtClean="0"/>
              <a:t>	</a:t>
            </a:r>
            <a:r>
              <a:rPr lang="en-GB" altLang="en-US" sz="2400" dirty="0" err="1" smtClean="0"/>
              <a:t>Nos</a:t>
            </a:r>
            <a:r>
              <a:rPr lang="en-GB" altLang="en-US" sz="2400" dirty="0" smtClean="0"/>
              <a:t> …..</a:t>
            </a:r>
          </a:p>
          <a:p>
            <a:pPr>
              <a:lnSpc>
                <a:spcPct val="90000"/>
              </a:lnSpc>
              <a:buFontTx/>
              <a:buNone/>
            </a:pPr>
            <a:r>
              <a:rPr lang="en-GB" altLang="en-US" sz="2400" dirty="0" err="1" smtClean="0"/>
              <a:t>Os</a:t>
            </a:r>
            <a:r>
              <a:rPr lang="en-GB" altLang="en-US" sz="2400" dirty="0" smtClean="0"/>
              <a:t>   </a:t>
            </a:r>
            <a:r>
              <a:rPr lang="en-GB" altLang="en-US" sz="2400" dirty="0" err="1" smtClean="0"/>
              <a:t>bañais</a:t>
            </a:r>
            <a:r>
              <a:rPr lang="en-GB" altLang="en-US" sz="2400" dirty="0" smtClean="0"/>
              <a:t>		</a:t>
            </a:r>
            <a:r>
              <a:rPr lang="en-GB" altLang="en-US" sz="2400" dirty="0" err="1" smtClean="0"/>
              <a:t>Os</a:t>
            </a:r>
            <a:r>
              <a:rPr lang="en-GB" altLang="en-US" sz="2400" dirty="0" smtClean="0"/>
              <a:t>  …..</a:t>
            </a:r>
          </a:p>
          <a:p>
            <a:pPr>
              <a:lnSpc>
                <a:spcPct val="90000"/>
              </a:lnSpc>
              <a:buFontTx/>
              <a:buNone/>
            </a:pPr>
            <a:r>
              <a:rPr lang="en-GB" altLang="en-US" sz="2400" dirty="0" smtClean="0"/>
              <a:t>Se   </a:t>
            </a:r>
            <a:r>
              <a:rPr lang="en-GB" altLang="en-US" sz="2400" dirty="0" err="1" smtClean="0"/>
              <a:t>bañan</a:t>
            </a:r>
            <a:r>
              <a:rPr lang="en-GB" altLang="en-US" sz="2400" dirty="0" smtClean="0"/>
              <a:t>		Se  …..</a:t>
            </a:r>
            <a:endParaRPr lang="en-US" altLang="en-US" sz="2400" dirty="0"/>
          </a:p>
        </p:txBody>
      </p:sp>
    </p:spTree>
    <p:extLst>
      <p:ext uri="{BB962C8B-B14F-4D97-AF65-F5344CB8AC3E}">
        <p14:creationId xmlns:p14="http://schemas.microsoft.com/office/powerpoint/2010/main" val="1153568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611188" y="836613"/>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pic>
        <p:nvPicPr>
          <p:cNvPr id="60422" name="Reco429.WAV">
            <a:hlinkClick r:id="" action="ppaction://media"/>
          </p:cNvPr>
          <p:cNvPicPr>
            <a:picLocks noRot="1" noChangeAspect="1" noChangeArrowheads="1"/>
          </p:cNvPicPr>
          <p:nvPr>
            <a:wavAudioFile r:embed="rId1" name="Recorded Sound"/>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7245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188" y="1859340"/>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
        <p:nvSpPr>
          <p:cNvPr id="5" name="Text Box 4"/>
          <p:cNvSpPr txBox="1">
            <a:spLocks noChangeArrowheads="1"/>
          </p:cNvSpPr>
          <p:nvPr/>
        </p:nvSpPr>
        <p:spPr bwMode="auto">
          <a:xfrm>
            <a:off x="611188" y="80983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6" name="Rectangle 5"/>
          <p:cNvSpPr/>
          <p:nvPr/>
        </p:nvSpPr>
        <p:spPr>
          <a:xfrm>
            <a:off x="611188" y="183256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1320146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1000" fill="hold"/>
                                        <p:tgtEl>
                                          <p:spTgt spid="60420"/>
                                        </p:tgtEl>
                                        <p:attrNameLst>
                                          <p:attrName>ppt_x</p:attrName>
                                        </p:attrNameLst>
                                      </p:cBhvr>
                                      <p:tavLst>
                                        <p:tav tm="0">
                                          <p:val>
                                            <p:strVal val="#ppt_x"/>
                                          </p:val>
                                        </p:tav>
                                        <p:tav tm="100000">
                                          <p:val>
                                            <p:strVal val="#ppt_x"/>
                                          </p:val>
                                        </p:tav>
                                      </p:tavLst>
                                    </p:anim>
                                    <p:anim calcmode="lin" valueType="num">
                                      <p:cBhvr additive="base">
                                        <p:cTn id="8" dur="1000" fill="hold"/>
                                        <p:tgtEl>
                                          <p:spTgt spid="604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60422"/>
                </p:tgtEl>
              </p:cMediaNode>
            </p:audio>
          </p:childTnLst>
        </p:cTn>
      </p:par>
    </p:tnLst>
    <p:bldLst>
      <p:bldP spid="60420"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35075"/>
            <a:ext cx="4138613"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9"/>
          <p:cNvSpPr txBox="1">
            <a:spLocks noChangeArrowheads="1"/>
          </p:cNvSpPr>
          <p:nvPr/>
        </p:nvSpPr>
        <p:spPr bwMode="auto">
          <a:xfrm>
            <a:off x="4572000" y="3571051"/>
            <a:ext cx="3708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4400" b="1" dirty="0" smtClean="0">
                <a:latin typeface="Calibri" pitchFamily="34" charset="0"/>
              </a:rPr>
              <a:t>en </a:t>
            </a:r>
            <a:r>
              <a:rPr lang="en-GB" sz="4400" b="1" dirty="0" err="1" smtClean="0">
                <a:latin typeface="Calibri" pitchFamily="34" charset="0"/>
              </a:rPr>
              <a:t>una</a:t>
            </a:r>
            <a:r>
              <a:rPr lang="en-GB" sz="4400" b="1" dirty="0" smtClean="0">
                <a:latin typeface="Calibri" pitchFamily="34" charset="0"/>
              </a:rPr>
              <a:t> </a:t>
            </a:r>
            <a:r>
              <a:rPr lang="en-GB" sz="4400" b="1" dirty="0" err="1" smtClean="0">
                <a:latin typeface="Calibri" pitchFamily="34" charset="0"/>
              </a:rPr>
              <a:t>caravana</a:t>
            </a:r>
            <a:endParaRPr lang="en-US" sz="4400" b="1" dirty="0">
              <a:latin typeface="Calibri" pitchFamily="34" charset="0"/>
            </a:endParaRPr>
          </a:p>
        </p:txBody>
      </p:sp>
      <p:pic>
        <p:nvPicPr>
          <p:cNvPr id="2060" name="Reco724.WAV">
            <a:hlinkClick r:id="" action="ppaction://media"/>
          </p:cNvPr>
          <p:cNvPicPr>
            <a:picLocks noRot="1" noChangeAspect="1" noChangeArrowheads="1"/>
          </p:cNvPicPr>
          <p:nvPr>
            <a:wavAudioFile r:embed="rId1" name="Recorded Sound"/>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7245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3851920" y="14811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6" name="Rectangle 5"/>
          <p:cNvSpPr/>
          <p:nvPr/>
        </p:nvSpPr>
        <p:spPr>
          <a:xfrm>
            <a:off x="3851920" y="117084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1968196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10000"/>
                                  </p:iterate>
                                  <p:childTnLst>
                                    <p:set>
                                      <p:cBhvr>
                                        <p:cTn id="11" dur="1" fill="hold">
                                          <p:stCondLst>
                                            <p:cond delay="0"/>
                                          </p:stCondLst>
                                        </p:cTn>
                                        <p:tgtEl>
                                          <p:spTgt spid="2057"/>
                                        </p:tgtEl>
                                        <p:attrNameLst>
                                          <p:attrName>style.visibility</p:attrName>
                                        </p:attrNameLst>
                                      </p:cBhvr>
                                      <p:to>
                                        <p:strVal val="visible"/>
                                      </p:to>
                                    </p:set>
                                    <p:anim calcmode="lin" valueType="num">
                                      <p:cBhvr additive="base">
                                        <p:cTn id="12" dur="1000" fill="hold"/>
                                        <p:tgtEl>
                                          <p:spTgt spid="2057"/>
                                        </p:tgtEl>
                                        <p:attrNameLst>
                                          <p:attrName>ppt_x</p:attrName>
                                        </p:attrNameLst>
                                      </p:cBhvr>
                                      <p:tavLst>
                                        <p:tav tm="0">
                                          <p:val>
                                            <p:strVal val="#ppt_x"/>
                                          </p:val>
                                        </p:tav>
                                        <p:tav tm="100000">
                                          <p:val>
                                            <p:strVal val="#ppt_x"/>
                                          </p:val>
                                        </p:tav>
                                      </p:tavLst>
                                    </p:anim>
                                    <p:anim calcmode="lin" valueType="num">
                                      <p:cBhvr additive="base">
                                        <p:cTn id="13" dur="1000" fill="hold"/>
                                        <p:tgtEl>
                                          <p:spTgt spid="205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060"/>
                </p:tgtEl>
              </p:cMediaNode>
            </p:audio>
          </p:childTnLst>
        </p:cTn>
      </p:par>
    </p:tnLst>
    <p:bldLst>
      <p:bldP spid="205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1268413"/>
            <a:ext cx="468153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2205038"/>
            <a:ext cx="252095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Text Box 8"/>
          <p:cNvSpPr txBox="1">
            <a:spLocks noChangeArrowheads="1"/>
          </p:cNvSpPr>
          <p:nvPr/>
        </p:nvSpPr>
        <p:spPr bwMode="auto">
          <a:xfrm>
            <a:off x="1258888" y="1484313"/>
            <a:ext cx="215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dirty="0">
                <a:latin typeface="Calibri" pitchFamily="34" charset="0"/>
              </a:rPr>
              <a:t>Youth hostel</a:t>
            </a:r>
            <a:endParaRPr lang="en-US" sz="2000" b="1" dirty="0">
              <a:latin typeface="Calibri" pitchFamily="34" charset="0"/>
            </a:endParaRPr>
          </a:p>
        </p:txBody>
      </p:sp>
      <p:sp>
        <p:nvSpPr>
          <p:cNvPr id="11274" name="Text Box 10"/>
          <p:cNvSpPr txBox="1">
            <a:spLocks noChangeArrowheads="1"/>
          </p:cNvSpPr>
          <p:nvPr/>
        </p:nvSpPr>
        <p:spPr bwMode="auto">
          <a:xfrm>
            <a:off x="4411157" y="4136528"/>
            <a:ext cx="4716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4400" b="1" dirty="0" smtClean="0">
                <a:latin typeface="Calibri" pitchFamily="34" charset="0"/>
              </a:rPr>
              <a:t>en un </a:t>
            </a:r>
            <a:r>
              <a:rPr lang="en-GB" sz="4400" b="1" dirty="0" err="1" smtClean="0">
                <a:latin typeface="Calibri" pitchFamily="34" charset="0"/>
              </a:rPr>
              <a:t>albergue</a:t>
            </a:r>
            <a:endParaRPr lang="en-US" sz="4400" b="1" dirty="0">
              <a:latin typeface="Calibri" pitchFamily="34" charset="0"/>
            </a:endParaRPr>
          </a:p>
        </p:txBody>
      </p:sp>
      <p:pic>
        <p:nvPicPr>
          <p:cNvPr id="11277" name="Reco738.WAV">
            <a:hlinkClick r:id="" action="ppaction://media"/>
          </p:cNvPr>
          <p:cNvPicPr>
            <a:picLocks noRot="1" noChangeAspect="1" noChangeArrowheads="1"/>
          </p:cNvPicPr>
          <p:nvPr>
            <a:wavAudioFile r:embed="rId1" name="Recorded Sound"/>
          </p:nvPr>
        </p:nvPicPr>
        <p:blipFill>
          <a:blip r:embed="rId5" cstate="print">
            <a:extLst>
              <a:ext uri="{28A0092B-C50C-407E-A947-70E740481C1C}">
                <a14:useLocalDpi xmlns:a14="http://schemas.microsoft.com/office/drawing/2010/main" val="0"/>
              </a:ext>
            </a:extLst>
          </a:blip>
          <a:srcRect/>
          <a:stretch>
            <a:fillRect/>
          </a:stretch>
        </p:blipFill>
        <p:spPr bwMode="auto">
          <a:xfrm>
            <a:off x="4500563" y="7100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851920" y="14811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8" name="Rectangle 7"/>
          <p:cNvSpPr/>
          <p:nvPr/>
        </p:nvSpPr>
        <p:spPr>
          <a:xfrm>
            <a:off x="3851920" y="117084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4004994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to="" calcmode="lin" valueType="num">
                                      <p:cBhvr>
                                        <p:cTn id="7" dur="1" fill="hold"/>
                                        <p:tgtEl>
                                          <p:spTgt spid="1127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71"/>
                                        </p:tgtEl>
                                        <p:attrNameLst>
                                          <p:attrName>style.visibility</p:attrName>
                                        </p:attrNameLst>
                                      </p:cBhvr>
                                      <p:to>
                                        <p:strVal val="visible"/>
                                      </p:to>
                                    </p:set>
                                    <p:anim to="" calcmode="lin" valueType="num">
                                      <p:cBhvr>
                                        <p:cTn id="10" dur="1" fill="hold"/>
                                        <p:tgtEl>
                                          <p:spTgt spid="11271"/>
                                        </p:tgtEl>
                                        <p:attrNameLst>
                                          <p:attrName/>
                                        </p:attrNameLst>
                                      </p:cBhvr>
                                    </p:anim>
                                  </p:childTnLst>
                                </p:cTn>
                              </p:par>
                              <p:par>
                                <p:cTn id="11" presetID="9" presetClass="entr" presetSubtype="0" fill="hold" grpId="0"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dissolve">
                                      <p:cBhvr>
                                        <p:cTn id="13" dur="500"/>
                                        <p:tgtEl>
                                          <p:spTgt spid="112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11274"/>
                                        </p:tgtEl>
                                        <p:attrNameLst>
                                          <p:attrName>style.visibility</p:attrName>
                                        </p:attrNameLst>
                                      </p:cBhvr>
                                      <p:to>
                                        <p:strVal val="visible"/>
                                      </p:to>
                                    </p:set>
                                    <p:anim calcmode="lin" valueType="num">
                                      <p:cBhvr additive="base">
                                        <p:cTn id="18" dur="1000" fill="hold"/>
                                        <p:tgtEl>
                                          <p:spTgt spid="11274"/>
                                        </p:tgtEl>
                                        <p:attrNameLst>
                                          <p:attrName>ppt_x</p:attrName>
                                        </p:attrNameLst>
                                      </p:cBhvr>
                                      <p:tavLst>
                                        <p:tav tm="0">
                                          <p:val>
                                            <p:strVal val="#ppt_x"/>
                                          </p:val>
                                        </p:tav>
                                        <p:tav tm="100000">
                                          <p:val>
                                            <p:strVal val="#ppt_x"/>
                                          </p:val>
                                        </p:tav>
                                      </p:tavLst>
                                    </p:anim>
                                    <p:anim calcmode="lin" valueType="num">
                                      <p:cBhvr additive="base">
                                        <p:cTn id="19" dur="1000" fill="hold"/>
                                        <p:tgtEl>
                                          <p:spTgt spid="1127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1277"/>
                </p:tgtEl>
              </p:cMediaNode>
            </p:audio>
          </p:childTnLst>
        </p:cTn>
      </p:par>
    </p:tnLst>
    <p:bldLst>
      <p:bldP spid="11272" grpId="0"/>
      <p:bldP spid="1127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203325"/>
            <a:ext cx="428466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 Box 5"/>
          <p:cNvSpPr txBox="1">
            <a:spLocks noChangeArrowheads="1"/>
          </p:cNvSpPr>
          <p:nvPr/>
        </p:nvSpPr>
        <p:spPr bwMode="auto">
          <a:xfrm>
            <a:off x="4787507" y="3897526"/>
            <a:ext cx="4716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4400" b="1" dirty="0" smtClean="0">
                <a:latin typeface="Calibri" pitchFamily="34" charset="0"/>
              </a:rPr>
              <a:t>en </a:t>
            </a:r>
            <a:r>
              <a:rPr lang="en-GB" sz="4400" b="1" dirty="0" err="1" smtClean="0">
                <a:latin typeface="Calibri" pitchFamily="34" charset="0"/>
              </a:rPr>
              <a:t>una</a:t>
            </a:r>
            <a:r>
              <a:rPr lang="en-GB" sz="4400" b="1" dirty="0" smtClean="0">
                <a:latin typeface="Calibri" pitchFamily="34" charset="0"/>
              </a:rPr>
              <a:t> villa</a:t>
            </a:r>
            <a:endParaRPr lang="en-US" sz="4400" b="1" dirty="0">
              <a:latin typeface="Calibri" pitchFamily="34" charset="0"/>
            </a:endParaRPr>
          </a:p>
        </p:txBody>
      </p:sp>
      <p:pic>
        <p:nvPicPr>
          <p:cNvPr id="4103" name="Reco738.WAV">
            <a:hlinkClick r:id="" action="ppaction://media"/>
          </p:cNvPr>
          <p:cNvPicPr>
            <a:picLocks noRot="1" noChangeAspect="1" noChangeArrowheads="1"/>
          </p:cNvPicPr>
          <p:nvPr>
            <a:wavAudioFile r:embed="rId1" name="Recorded Sound"/>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7245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3851920" y="14811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6" name="Rectangle 5"/>
          <p:cNvSpPr/>
          <p:nvPr/>
        </p:nvSpPr>
        <p:spPr>
          <a:xfrm>
            <a:off x="3851920" y="117084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3895688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10000"/>
                                  </p:iterate>
                                  <p:childTnLst>
                                    <p:set>
                                      <p:cBhvr>
                                        <p:cTn id="11" dur="1" fill="hold">
                                          <p:stCondLst>
                                            <p:cond delay="0"/>
                                          </p:stCondLst>
                                        </p:cTn>
                                        <p:tgtEl>
                                          <p:spTgt spid="4101"/>
                                        </p:tgtEl>
                                        <p:attrNameLst>
                                          <p:attrName>style.visibility</p:attrName>
                                        </p:attrNameLst>
                                      </p:cBhvr>
                                      <p:to>
                                        <p:strVal val="visible"/>
                                      </p:to>
                                    </p:set>
                                    <p:anim calcmode="lin" valueType="num">
                                      <p:cBhvr additive="base">
                                        <p:cTn id="12" dur="1000" fill="hold"/>
                                        <p:tgtEl>
                                          <p:spTgt spid="4101"/>
                                        </p:tgtEl>
                                        <p:attrNameLst>
                                          <p:attrName>ppt_x</p:attrName>
                                        </p:attrNameLst>
                                      </p:cBhvr>
                                      <p:tavLst>
                                        <p:tav tm="0">
                                          <p:val>
                                            <p:strVal val="#ppt_x"/>
                                          </p:val>
                                        </p:tav>
                                        <p:tav tm="100000">
                                          <p:val>
                                            <p:strVal val="#ppt_x"/>
                                          </p:val>
                                        </p:tav>
                                      </p:tavLst>
                                    </p:anim>
                                    <p:anim calcmode="lin" valueType="num">
                                      <p:cBhvr additive="base">
                                        <p:cTn id="13" dur="1000" fill="hold"/>
                                        <p:tgtEl>
                                          <p:spTgt spid="410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4103"/>
                </p:tgtEl>
              </p:cMediaNode>
            </p:audio>
          </p:childTnLst>
        </p:cTn>
      </p:par>
    </p:tnLst>
    <p:bldLst>
      <p:bldP spid="4101"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152525"/>
            <a:ext cx="270033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AutoShape 5"/>
          <p:cNvSpPr>
            <a:spLocks noChangeArrowheads="1"/>
          </p:cNvSpPr>
          <p:nvPr/>
        </p:nvSpPr>
        <p:spPr bwMode="auto">
          <a:xfrm>
            <a:off x="1979613" y="2205038"/>
            <a:ext cx="2232025" cy="215900"/>
          </a:xfrm>
          <a:prstGeom prst="leftArrow">
            <a:avLst>
              <a:gd name="adj1" fmla="val 50000"/>
              <a:gd name="adj2" fmla="val 258456"/>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Calibri" pitchFamily="34" charset="0"/>
            </a:endParaRPr>
          </a:p>
        </p:txBody>
      </p:sp>
      <p:sp>
        <p:nvSpPr>
          <p:cNvPr id="7174" name="Text Box 6"/>
          <p:cNvSpPr txBox="1">
            <a:spLocks noChangeArrowheads="1"/>
          </p:cNvSpPr>
          <p:nvPr/>
        </p:nvSpPr>
        <p:spPr bwMode="auto">
          <a:xfrm>
            <a:off x="4230484" y="3518890"/>
            <a:ext cx="4716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4400" b="1" dirty="0" smtClean="0">
                <a:latin typeface="Calibri" pitchFamily="34" charset="0"/>
              </a:rPr>
              <a:t>en un </a:t>
            </a:r>
            <a:r>
              <a:rPr lang="en-GB" sz="4400" b="1" dirty="0" err="1" smtClean="0">
                <a:latin typeface="Calibri" pitchFamily="34" charset="0"/>
              </a:rPr>
              <a:t>aparthotel</a:t>
            </a:r>
            <a:endParaRPr lang="en-US" sz="4400" b="1" dirty="0">
              <a:latin typeface="Calibri" pitchFamily="34" charset="0"/>
            </a:endParaRPr>
          </a:p>
        </p:txBody>
      </p:sp>
      <p:pic>
        <p:nvPicPr>
          <p:cNvPr id="7177" name="Reco754.WAV">
            <a:hlinkClick r:id="" action="ppaction://media"/>
          </p:cNvPr>
          <p:cNvPicPr>
            <a:picLocks noRot="1" noChangeAspect="1" noChangeArrowheads="1"/>
          </p:cNvPicPr>
          <p:nvPr>
            <a:wavAudioFile r:embed="rId1" name="Recorded Sound"/>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73167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851920" y="14811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7" name="Rectangle 6"/>
          <p:cNvSpPr/>
          <p:nvPr/>
        </p:nvSpPr>
        <p:spPr>
          <a:xfrm>
            <a:off x="3851920" y="117084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3273822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to="" calcmode="lin" valueType="num">
                                      <p:cBhvr>
                                        <p:cTn id="7" dur="1" fill="hold"/>
                                        <p:tgtEl>
                                          <p:spTgt spid="7172"/>
                                        </p:tgtEl>
                                        <p:attrNameLst>
                                          <p:attrName/>
                                        </p:attrNameLst>
                                      </p:cBhvr>
                                    </p:anim>
                                  </p:childTnLst>
                                </p:cTn>
                              </p:par>
                              <p:par>
                                <p:cTn id="8" presetID="9" presetClass="entr" presetSubtype="0" fill="hold" grpId="0"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dissolve">
                                      <p:cBhvr>
                                        <p:cTn id="10" dur="500"/>
                                        <p:tgtEl>
                                          <p:spTgt spid="71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iterate type="lt">
                                    <p:tmPct val="10000"/>
                                  </p:iterate>
                                  <p:childTnLst>
                                    <p:set>
                                      <p:cBhvr>
                                        <p:cTn id="14" dur="1" fill="hold">
                                          <p:stCondLst>
                                            <p:cond delay="0"/>
                                          </p:stCondLst>
                                        </p:cTn>
                                        <p:tgtEl>
                                          <p:spTgt spid="7174"/>
                                        </p:tgtEl>
                                        <p:attrNameLst>
                                          <p:attrName>style.visibility</p:attrName>
                                        </p:attrNameLst>
                                      </p:cBhvr>
                                      <p:to>
                                        <p:strVal val="visible"/>
                                      </p:to>
                                    </p:set>
                                    <p:anim calcmode="lin" valueType="num">
                                      <p:cBhvr additive="base">
                                        <p:cTn id="15" dur="1000" fill="hold"/>
                                        <p:tgtEl>
                                          <p:spTgt spid="7174"/>
                                        </p:tgtEl>
                                        <p:attrNameLst>
                                          <p:attrName>ppt_x</p:attrName>
                                        </p:attrNameLst>
                                      </p:cBhvr>
                                      <p:tavLst>
                                        <p:tav tm="0">
                                          <p:val>
                                            <p:strVal val="#ppt_x"/>
                                          </p:val>
                                        </p:tav>
                                        <p:tav tm="100000">
                                          <p:val>
                                            <p:strVal val="#ppt_x"/>
                                          </p:val>
                                        </p:tav>
                                      </p:tavLst>
                                    </p:anim>
                                    <p:anim calcmode="lin" valueType="num">
                                      <p:cBhvr additive="base">
                                        <p:cTn id="16" dur="1000" fill="hold"/>
                                        <p:tgtEl>
                                          <p:spTgt spid="717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177"/>
                </p:tgtEl>
              </p:cMediaNode>
            </p:audio>
          </p:childTnLst>
        </p:cTn>
      </p:par>
    </p:tnLst>
    <p:bldLst>
      <p:bldP spid="7173" grpId="0" animBg="1"/>
      <p:bldP spid="717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836613"/>
            <a:ext cx="3233737"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5"/>
          <p:cNvSpPr txBox="1">
            <a:spLocks noChangeArrowheads="1"/>
          </p:cNvSpPr>
          <p:nvPr/>
        </p:nvSpPr>
        <p:spPr bwMode="auto">
          <a:xfrm>
            <a:off x="2124075" y="2852738"/>
            <a:ext cx="1008063" cy="30777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400" b="1" dirty="0" err="1">
                <a:latin typeface="Calibri" pitchFamily="34" charset="0"/>
              </a:rPr>
              <a:t>Gasthaus</a:t>
            </a:r>
            <a:endParaRPr lang="en-US" sz="1400" b="1" dirty="0">
              <a:latin typeface="Calibri" pitchFamily="34" charset="0"/>
            </a:endParaRPr>
          </a:p>
        </p:txBody>
      </p:sp>
      <p:sp>
        <p:nvSpPr>
          <p:cNvPr id="8199" name="Text Box 7"/>
          <p:cNvSpPr txBox="1">
            <a:spLocks noChangeArrowheads="1"/>
          </p:cNvSpPr>
          <p:nvPr/>
        </p:nvSpPr>
        <p:spPr bwMode="auto">
          <a:xfrm>
            <a:off x="4067944" y="3926929"/>
            <a:ext cx="4716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4400" b="1" dirty="0" smtClean="0">
                <a:latin typeface="Calibri" pitchFamily="34" charset="0"/>
              </a:rPr>
              <a:t>en </a:t>
            </a:r>
            <a:r>
              <a:rPr lang="en-GB" sz="4400" b="1" dirty="0" err="1" smtClean="0">
                <a:latin typeface="Calibri" pitchFamily="34" charset="0"/>
              </a:rPr>
              <a:t>una</a:t>
            </a:r>
            <a:r>
              <a:rPr lang="en-GB" sz="4400" b="1" dirty="0" smtClean="0">
                <a:latin typeface="Calibri" pitchFamily="34" charset="0"/>
              </a:rPr>
              <a:t> </a:t>
            </a:r>
            <a:r>
              <a:rPr lang="en-GB" sz="4400" b="1" dirty="0" err="1" smtClean="0">
                <a:latin typeface="Calibri" pitchFamily="34" charset="0"/>
              </a:rPr>
              <a:t>pensión</a:t>
            </a:r>
            <a:endParaRPr lang="en-US" sz="4400" b="1" dirty="0">
              <a:latin typeface="Calibri" pitchFamily="34" charset="0"/>
            </a:endParaRPr>
          </a:p>
        </p:txBody>
      </p:sp>
      <p:pic>
        <p:nvPicPr>
          <p:cNvPr id="8201" name="Reco754.WAV">
            <a:hlinkClick r:id="" action="ppaction://media"/>
          </p:cNvPr>
          <p:cNvPicPr>
            <a:picLocks noRot="1" noChangeAspect="1" noChangeArrowheads="1"/>
          </p:cNvPicPr>
          <p:nvPr>
            <a:wavAudioFile r:embed="rId1" name="Recorded Sound"/>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7245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851920" y="14811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7" name="Rectangle 6"/>
          <p:cNvSpPr/>
          <p:nvPr/>
        </p:nvSpPr>
        <p:spPr>
          <a:xfrm>
            <a:off x="3851920" y="117084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658392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to="" calcmode="lin" valueType="num">
                                      <p:cBhvr>
                                        <p:cTn id="7" dur="1" fill="hold"/>
                                        <p:tgtEl>
                                          <p:spTgt spid="8196"/>
                                        </p:tgtEl>
                                        <p:attrNameLst>
                                          <p:attrName/>
                                        </p:attrNameLst>
                                      </p:cBhvr>
                                    </p:anim>
                                  </p:childTnLst>
                                </p:cTn>
                              </p:par>
                              <p:par>
                                <p:cTn id="8" presetID="9" presetClass="entr" presetSubtype="0"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dissolve">
                                      <p:cBhvr>
                                        <p:cTn id="10" dur="500"/>
                                        <p:tgtEl>
                                          <p:spTgt spid="81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iterate type="lt">
                                    <p:tmPct val="10000"/>
                                  </p:iterate>
                                  <p:childTnLst>
                                    <p:set>
                                      <p:cBhvr>
                                        <p:cTn id="14" dur="1" fill="hold">
                                          <p:stCondLst>
                                            <p:cond delay="0"/>
                                          </p:stCondLst>
                                        </p:cTn>
                                        <p:tgtEl>
                                          <p:spTgt spid="8199"/>
                                        </p:tgtEl>
                                        <p:attrNameLst>
                                          <p:attrName>style.visibility</p:attrName>
                                        </p:attrNameLst>
                                      </p:cBhvr>
                                      <p:to>
                                        <p:strVal val="visible"/>
                                      </p:to>
                                    </p:set>
                                    <p:anim calcmode="lin" valueType="num">
                                      <p:cBhvr additive="base">
                                        <p:cTn id="15" dur="1000" fill="hold"/>
                                        <p:tgtEl>
                                          <p:spTgt spid="8199"/>
                                        </p:tgtEl>
                                        <p:attrNameLst>
                                          <p:attrName>ppt_x</p:attrName>
                                        </p:attrNameLst>
                                      </p:cBhvr>
                                      <p:tavLst>
                                        <p:tav tm="0">
                                          <p:val>
                                            <p:strVal val="#ppt_x"/>
                                          </p:val>
                                        </p:tav>
                                        <p:tav tm="100000">
                                          <p:val>
                                            <p:strVal val="#ppt_x"/>
                                          </p:val>
                                        </p:tav>
                                      </p:tavLst>
                                    </p:anim>
                                    <p:anim calcmode="lin" valueType="num">
                                      <p:cBhvr additive="base">
                                        <p:cTn id="16" dur="1000" fill="hold"/>
                                        <p:tgtEl>
                                          <p:spTgt spid="819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8201"/>
                </p:tgtEl>
              </p:cMediaNode>
            </p:audio>
          </p:childTnLst>
        </p:cTn>
      </p:par>
    </p:tnLst>
    <p:bldLst>
      <p:bldP spid="8197" grpId="0" animBg="1"/>
      <p:bldP spid="8199"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700213"/>
            <a:ext cx="3313112"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Text Box 5"/>
          <p:cNvSpPr txBox="1">
            <a:spLocks noChangeArrowheads="1"/>
          </p:cNvSpPr>
          <p:nvPr/>
        </p:nvSpPr>
        <p:spPr bwMode="auto">
          <a:xfrm>
            <a:off x="2555875" y="1700213"/>
            <a:ext cx="1079500" cy="46166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dirty="0">
                <a:latin typeface="Calibri" pitchFamily="34" charset="0"/>
              </a:rPr>
              <a:t>Hilton</a:t>
            </a:r>
            <a:endParaRPr lang="en-US" sz="2400" b="1" dirty="0">
              <a:latin typeface="Calibri" pitchFamily="34" charset="0"/>
            </a:endParaRPr>
          </a:p>
        </p:txBody>
      </p:sp>
      <p:sp>
        <p:nvSpPr>
          <p:cNvPr id="58374" name="Text Box 6"/>
          <p:cNvSpPr txBox="1">
            <a:spLocks noChangeArrowheads="1"/>
          </p:cNvSpPr>
          <p:nvPr/>
        </p:nvSpPr>
        <p:spPr bwMode="auto">
          <a:xfrm>
            <a:off x="4211960" y="3717032"/>
            <a:ext cx="47164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4400" b="1" dirty="0" smtClean="0">
                <a:latin typeface="Calibri" pitchFamily="34" charset="0"/>
              </a:rPr>
              <a:t>en un hotel</a:t>
            </a:r>
            <a:endParaRPr lang="en-US" sz="4400" b="1" dirty="0">
              <a:latin typeface="Calibri" pitchFamily="34" charset="0"/>
            </a:endParaRPr>
          </a:p>
        </p:txBody>
      </p:sp>
      <p:pic>
        <p:nvPicPr>
          <p:cNvPr id="58376" name="Reco769.WAV">
            <a:hlinkClick r:id="" action="ppaction://media"/>
          </p:cNvPr>
          <p:cNvPicPr>
            <a:picLocks noRot="1" noChangeAspect="1" noChangeArrowheads="1"/>
          </p:cNvPicPr>
          <p:nvPr>
            <a:wavAudioFile r:embed="rId1" name="Recorded Sound"/>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7173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851920" y="14811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7" name="Rectangle 6"/>
          <p:cNvSpPr/>
          <p:nvPr/>
        </p:nvSpPr>
        <p:spPr>
          <a:xfrm>
            <a:off x="3851920" y="117084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407390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 to="" calcmode="lin" valueType="num">
                                      <p:cBhvr>
                                        <p:cTn id="7" dur="1" fill="hold"/>
                                        <p:tgtEl>
                                          <p:spTgt spid="5837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8373"/>
                                        </p:tgtEl>
                                        <p:attrNameLst>
                                          <p:attrName>style.visibility</p:attrName>
                                        </p:attrNameLst>
                                      </p:cBhvr>
                                      <p:to>
                                        <p:strVal val="visible"/>
                                      </p:to>
                                    </p:set>
                                    <p:anim to="" calcmode="lin" valueType="num">
                                      <p:cBhvr>
                                        <p:cTn id="10" dur="1" fill="hold"/>
                                        <p:tgtEl>
                                          <p:spTgt spid="58373"/>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iterate type="lt">
                                    <p:tmPct val="10000"/>
                                  </p:iterate>
                                  <p:childTnLst>
                                    <p:set>
                                      <p:cBhvr>
                                        <p:cTn id="14" dur="1" fill="hold">
                                          <p:stCondLst>
                                            <p:cond delay="0"/>
                                          </p:stCondLst>
                                        </p:cTn>
                                        <p:tgtEl>
                                          <p:spTgt spid="58374"/>
                                        </p:tgtEl>
                                        <p:attrNameLst>
                                          <p:attrName>style.visibility</p:attrName>
                                        </p:attrNameLst>
                                      </p:cBhvr>
                                      <p:to>
                                        <p:strVal val="visible"/>
                                      </p:to>
                                    </p:set>
                                    <p:anim calcmode="lin" valueType="num">
                                      <p:cBhvr additive="base">
                                        <p:cTn id="15" dur="1000" fill="hold"/>
                                        <p:tgtEl>
                                          <p:spTgt spid="58374"/>
                                        </p:tgtEl>
                                        <p:attrNameLst>
                                          <p:attrName>ppt_x</p:attrName>
                                        </p:attrNameLst>
                                      </p:cBhvr>
                                      <p:tavLst>
                                        <p:tav tm="0">
                                          <p:val>
                                            <p:strVal val="#ppt_x"/>
                                          </p:val>
                                        </p:tav>
                                        <p:tav tm="100000">
                                          <p:val>
                                            <p:strVal val="#ppt_x"/>
                                          </p:val>
                                        </p:tav>
                                      </p:tavLst>
                                    </p:anim>
                                    <p:anim calcmode="lin" valueType="num">
                                      <p:cBhvr additive="base">
                                        <p:cTn id="16" dur="1000" fill="hold"/>
                                        <p:tgtEl>
                                          <p:spTgt spid="5837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58376"/>
                </p:tgtEl>
              </p:cMediaNode>
            </p:audio>
          </p:childTnLst>
        </p:cTn>
      </p:par>
    </p:tnLst>
    <p:bldLst>
      <p:bldP spid="58373" grpId="0" animBg="1"/>
      <p:bldP spid="5837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4679">
            <a:off x="468313" y="1125538"/>
            <a:ext cx="4335462"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6"/>
          <p:cNvSpPr txBox="1">
            <a:spLocks noChangeArrowheads="1"/>
          </p:cNvSpPr>
          <p:nvPr/>
        </p:nvSpPr>
        <p:spPr bwMode="auto">
          <a:xfrm>
            <a:off x="4868863" y="3429000"/>
            <a:ext cx="388778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4400" b="1" dirty="0" smtClean="0">
                <a:latin typeface="Calibri" pitchFamily="34" charset="0"/>
              </a:rPr>
              <a:t>en un camping</a:t>
            </a:r>
            <a:endParaRPr lang="en-US" sz="4400" b="1" dirty="0">
              <a:latin typeface="Calibri" pitchFamily="34" charset="0"/>
            </a:endParaRPr>
          </a:p>
        </p:txBody>
      </p:sp>
      <p:pic>
        <p:nvPicPr>
          <p:cNvPr id="3081" name="Reco769.WAV">
            <a:hlinkClick r:id="" action="ppaction://media"/>
          </p:cNvPr>
          <p:cNvPicPr>
            <a:picLocks noRot="1" noChangeAspect="1" noChangeArrowheads="1"/>
          </p:cNvPicPr>
          <p:nvPr>
            <a:wavAudioFile r:embed="rId1" name="Recorded Sound"/>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7173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3851920" y="14811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6" name="Rectangle 5"/>
          <p:cNvSpPr/>
          <p:nvPr/>
        </p:nvSpPr>
        <p:spPr>
          <a:xfrm>
            <a:off x="3851920" y="117084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551330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to="" calcmode="lin" valueType="num">
                                      <p:cBhvr>
                                        <p:cTn id="7" dur="1" fill="hold"/>
                                        <p:tgtEl>
                                          <p:spTgt spid="307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10000"/>
                                  </p:iterate>
                                  <p:childTnLst>
                                    <p:set>
                                      <p:cBhvr>
                                        <p:cTn id="11" dur="1" fill="hold">
                                          <p:stCondLst>
                                            <p:cond delay="0"/>
                                          </p:stCondLst>
                                        </p:cTn>
                                        <p:tgtEl>
                                          <p:spTgt spid="3078"/>
                                        </p:tgtEl>
                                        <p:attrNameLst>
                                          <p:attrName>style.visibility</p:attrName>
                                        </p:attrNameLst>
                                      </p:cBhvr>
                                      <p:to>
                                        <p:strVal val="visible"/>
                                      </p:to>
                                    </p:set>
                                    <p:anim calcmode="lin" valueType="num">
                                      <p:cBhvr additive="base">
                                        <p:cTn id="12" dur="1000" fill="hold"/>
                                        <p:tgtEl>
                                          <p:spTgt spid="3078"/>
                                        </p:tgtEl>
                                        <p:attrNameLst>
                                          <p:attrName>ppt_x</p:attrName>
                                        </p:attrNameLst>
                                      </p:cBhvr>
                                      <p:tavLst>
                                        <p:tav tm="0">
                                          <p:val>
                                            <p:strVal val="#ppt_x"/>
                                          </p:val>
                                        </p:tav>
                                        <p:tav tm="100000">
                                          <p:val>
                                            <p:strVal val="#ppt_x"/>
                                          </p:val>
                                        </p:tav>
                                      </p:tavLst>
                                    </p:anim>
                                    <p:anim calcmode="lin" valueType="num">
                                      <p:cBhvr additive="base">
                                        <p:cTn id="13" dur="1000" fill="hold"/>
                                        <p:tgtEl>
                                          <p:spTgt spid="307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3081"/>
                </p:tgtEl>
              </p:cMediaNode>
            </p:audio>
          </p:childTnLst>
        </p:cTn>
      </p:par>
    </p:tnLst>
    <p:bldLst>
      <p:bldP spid="307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260350"/>
            <a:ext cx="8229600" cy="5865813"/>
          </a:xfrm>
        </p:spPr>
        <p:txBody>
          <a:bodyPr/>
          <a:lstStyle/>
          <a:p>
            <a:pPr algn="ctr" eaLnBrk="1" hangingPunct="1">
              <a:buFontTx/>
              <a:buNone/>
            </a:pPr>
            <a:r>
              <a:rPr lang="en-GB" sz="3600" u="sng" dirty="0" err="1" smtClean="0">
                <a:latin typeface="Calibri" pitchFamily="34" charset="0"/>
              </a:rPr>
              <a:t>Vocabulario</a:t>
            </a:r>
            <a:r>
              <a:rPr lang="en-GB" sz="3600" u="sng" dirty="0" smtClean="0">
                <a:latin typeface="Calibri" pitchFamily="34" charset="0"/>
              </a:rPr>
              <a:t>:</a:t>
            </a:r>
          </a:p>
          <a:p>
            <a:pPr algn="ctr" eaLnBrk="1" hangingPunct="1">
              <a:buFontTx/>
              <a:buNone/>
            </a:pPr>
            <a:r>
              <a:rPr lang="en-GB" dirty="0" smtClean="0">
                <a:latin typeface="Calibri" pitchFamily="34" charset="0"/>
              </a:rPr>
              <a:t>You have five minutes to write down as many words in SPANISH under each category as you can.  You can use the dictionary to add more words to each column.  You get 2 points for each word that nobody else has got and 1 point if somebody else has got it!</a:t>
            </a:r>
          </a:p>
        </p:txBody>
      </p:sp>
      <p:pic>
        <p:nvPicPr>
          <p:cNvPr id="10244" name="Picture 4" descr="MCj0389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4365625"/>
            <a:ext cx="24479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302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765175"/>
            <a:ext cx="3538538"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8"/>
          <p:cNvSpPr txBox="1">
            <a:spLocks noChangeArrowheads="1"/>
          </p:cNvSpPr>
          <p:nvPr/>
        </p:nvSpPr>
        <p:spPr bwMode="auto">
          <a:xfrm>
            <a:off x="971550" y="1557338"/>
            <a:ext cx="1008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dirty="0" err="1">
                <a:latin typeface="Calibri" pitchFamily="34" charset="0"/>
              </a:rPr>
              <a:t>Tante</a:t>
            </a:r>
            <a:endParaRPr lang="en-US" b="1" dirty="0">
              <a:latin typeface="Calibri" pitchFamily="34" charset="0"/>
            </a:endParaRPr>
          </a:p>
        </p:txBody>
      </p:sp>
      <p:sp>
        <p:nvSpPr>
          <p:cNvPr id="9225" name="Text Box 9"/>
          <p:cNvSpPr txBox="1">
            <a:spLocks noChangeArrowheads="1"/>
          </p:cNvSpPr>
          <p:nvPr/>
        </p:nvSpPr>
        <p:spPr bwMode="auto">
          <a:xfrm>
            <a:off x="2195513" y="1268413"/>
            <a:ext cx="1008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dirty="0" err="1">
                <a:latin typeface="Calibri" pitchFamily="34" charset="0"/>
              </a:rPr>
              <a:t>Onkel</a:t>
            </a:r>
            <a:endParaRPr lang="en-US" b="1" dirty="0">
              <a:latin typeface="Calibri" pitchFamily="34" charset="0"/>
            </a:endParaRPr>
          </a:p>
        </p:txBody>
      </p:sp>
      <p:sp>
        <p:nvSpPr>
          <p:cNvPr id="9226" name="Text Box 10"/>
          <p:cNvSpPr txBox="1">
            <a:spLocks noChangeArrowheads="1"/>
          </p:cNvSpPr>
          <p:nvPr/>
        </p:nvSpPr>
        <p:spPr bwMode="auto">
          <a:xfrm>
            <a:off x="4067944" y="4221088"/>
            <a:ext cx="47164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4400" b="1" dirty="0" smtClean="0">
                <a:latin typeface="Calibri" pitchFamily="34" charset="0"/>
              </a:rPr>
              <a:t>con </a:t>
            </a:r>
            <a:r>
              <a:rPr lang="en-GB" sz="4400" b="1" dirty="0" err="1" smtClean="0">
                <a:latin typeface="Calibri" pitchFamily="34" charset="0"/>
              </a:rPr>
              <a:t>parientes</a:t>
            </a:r>
            <a:endParaRPr lang="en-US" sz="4400" b="1" dirty="0">
              <a:latin typeface="Calibri" pitchFamily="34" charset="0"/>
            </a:endParaRPr>
          </a:p>
        </p:txBody>
      </p:sp>
      <p:pic>
        <p:nvPicPr>
          <p:cNvPr id="9229" name="Reco769.WAV">
            <a:hlinkClick r:id="" action="ppaction://media"/>
          </p:cNvPr>
          <p:cNvPicPr>
            <a:picLocks noRot="1" noChangeAspect="1" noChangeArrowheads="1"/>
          </p:cNvPicPr>
          <p:nvPr>
            <a:wavAudioFile r:embed="rId1" name="Recorded Sound"/>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7100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851920" y="148118"/>
            <a:ext cx="770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8000" b="1" dirty="0" smtClean="0">
                <a:latin typeface="Calibri" pitchFamily="34" charset="0"/>
              </a:rPr>
              <a:t>Me </a:t>
            </a:r>
            <a:r>
              <a:rPr lang="en-GB" sz="8000" b="1" dirty="0" err="1" smtClean="0">
                <a:latin typeface="Calibri" pitchFamily="34" charset="0"/>
              </a:rPr>
              <a:t>quedé</a:t>
            </a:r>
            <a:r>
              <a:rPr lang="en-GB" sz="8000" b="1" dirty="0" smtClean="0">
                <a:latin typeface="Calibri" pitchFamily="34" charset="0"/>
              </a:rPr>
              <a:t>…</a:t>
            </a:r>
            <a:endParaRPr lang="en-GB" sz="8000" b="1" dirty="0">
              <a:latin typeface="Calibri" pitchFamily="34" charset="0"/>
            </a:endParaRPr>
          </a:p>
        </p:txBody>
      </p:sp>
      <p:sp>
        <p:nvSpPr>
          <p:cNvPr id="8" name="Rectangle 7"/>
          <p:cNvSpPr/>
          <p:nvPr/>
        </p:nvSpPr>
        <p:spPr>
          <a:xfrm>
            <a:off x="3851920" y="1170845"/>
            <a:ext cx="4572000" cy="1569660"/>
          </a:xfrm>
          <a:prstGeom prst="rect">
            <a:avLst/>
          </a:prstGeom>
        </p:spPr>
        <p:txBody>
          <a:bodyPr>
            <a:spAutoFit/>
          </a:bodyPr>
          <a:lstStyle/>
          <a:p>
            <a:pPr>
              <a:spcBef>
                <a:spcPct val="50000"/>
              </a:spcBef>
            </a:pPr>
            <a:r>
              <a:rPr lang="en-GB" b="1" dirty="0">
                <a:latin typeface="Calibri" pitchFamily="34" charset="0"/>
              </a:rPr>
              <a:t>(I stayed)</a:t>
            </a:r>
            <a:r>
              <a:rPr lang="en-GB" sz="4800" b="1" dirty="0">
                <a:latin typeface="Calibri" pitchFamily="34" charset="0"/>
              </a:rPr>
              <a:t>…</a:t>
            </a:r>
            <a:br>
              <a:rPr lang="en-GB" sz="4800" b="1" dirty="0">
                <a:latin typeface="Calibri" pitchFamily="34" charset="0"/>
              </a:rPr>
            </a:br>
            <a:endParaRPr lang="en-US" sz="4800" b="1" dirty="0">
              <a:latin typeface="Calibri" pitchFamily="34" charset="0"/>
            </a:endParaRPr>
          </a:p>
        </p:txBody>
      </p:sp>
    </p:spTree>
    <p:extLst>
      <p:ext uri="{BB962C8B-B14F-4D97-AF65-F5344CB8AC3E}">
        <p14:creationId xmlns:p14="http://schemas.microsoft.com/office/powerpoint/2010/main" val="19914930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 to="" calcmode="lin" valueType="num">
                                      <p:cBhvr>
                                        <p:cTn id="7" dur="1" fill="hold"/>
                                        <p:tgtEl>
                                          <p:spTgt spid="9223"/>
                                        </p:tgtEl>
                                        <p:attrNameLst>
                                          <p:attrName/>
                                        </p:attrNameLst>
                                      </p:cBhvr>
                                    </p:anim>
                                  </p:childTnLst>
                                </p:cTn>
                              </p:par>
                              <p:par>
                                <p:cTn id="8" presetID="9" presetClass="entr" presetSubtype="0"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dissolve">
                                      <p:cBhvr>
                                        <p:cTn id="10" dur="500"/>
                                        <p:tgtEl>
                                          <p:spTgt spid="92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dissolve">
                                      <p:cBhvr>
                                        <p:cTn id="13" dur="500"/>
                                        <p:tgtEl>
                                          <p:spTgt spid="92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9226"/>
                                        </p:tgtEl>
                                        <p:attrNameLst>
                                          <p:attrName>style.visibility</p:attrName>
                                        </p:attrNameLst>
                                      </p:cBhvr>
                                      <p:to>
                                        <p:strVal val="visible"/>
                                      </p:to>
                                    </p:set>
                                    <p:anim calcmode="lin" valueType="num">
                                      <p:cBhvr additive="base">
                                        <p:cTn id="18" dur="1000" fill="hold"/>
                                        <p:tgtEl>
                                          <p:spTgt spid="9226"/>
                                        </p:tgtEl>
                                        <p:attrNameLst>
                                          <p:attrName>ppt_x</p:attrName>
                                        </p:attrNameLst>
                                      </p:cBhvr>
                                      <p:tavLst>
                                        <p:tav tm="0">
                                          <p:val>
                                            <p:strVal val="#ppt_x"/>
                                          </p:val>
                                        </p:tav>
                                        <p:tav tm="100000">
                                          <p:val>
                                            <p:strVal val="#ppt_x"/>
                                          </p:val>
                                        </p:tav>
                                      </p:tavLst>
                                    </p:anim>
                                    <p:anim calcmode="lin" valueType="num">
                                      <p:cBhvr additive="base">
                                        <p:cTn id="19" dur="1000" fill="hold"/>
                                        <p:tgtEl>
                                          <p:spTgt spid="922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9229"/>
                </p:tgtEl>
              </p:cMediaNode>
            </p:audio>
          </p:childTnLst>
        </p:cTn>
      </p:par>
    </p:tnLst>
    <p:bldLst>
      <p:bldP spid="9224" grpId="0"/>
      <p:bldP spid="9225" grpId="0"/>
      <p:bldP spid="922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solidFill>
            <a:srgbClr val="1DEFDB"/>
          </a:solidFill>
          <a:ln w="50800">
            <a:solidFill>
              <a:schemeClr val="tx1"/>
            </a:solidFill>
          </a:ln>
        </p:spPr>
        <p:txBody>
          <a:bodyPr/>
          <a:lstStyle/>
          <a:p>
            <a:pPr eaLnBrk="1" hangingPunct="1"/>
            <a:r>
              <a:rPr lang="en-GB" sz="3200" dirty="0" smtClean="0">
                <a:latin typeface="Calibri" pitchFamily="34" charset="0"/>
              </a:rPr>
              <a:t>Write down as many words as you can in SPANISH under each category!</a:t>
            </a:r>
          </a:p>
        </p:txBody>
      </p:sp>
      <p:graphicFrame>
        <p:nvGraphicFramePr>
          <p:cNvPr id="11296" name="Group 32"/>
          <p:cNvGraphicFramePr>
            <a:graphicFrameLocks noGrp="1"/>
          </p:cNvGraphicFramePr>
          <p:nvPr>
            <p:ph type="tbl" idx="1"/>
            <p:extLst>
              <p:ext uri="{D42A27DB-BD31-4B8C-83A1-F6EECF244321}">
                <p14:modId xmlns:p14="http://schemas.microsoft.com/office/powerpoint/2010/main" val="1757321081"/>
              </p:ext>
            </p:extLst>
          </p:nvPr>
        </p:nvGraphicFramePr>
        <p:xfrm>
          <a:off x="457200" y="1600200"/>
          <a:ext cx="8229600" cy="4781550"/>
        </p:xfrm>
        <a:graphic>
          <a:graphicData uri="http://schemas.openxmlformats.org/drawingml/2006/table">
            <a:tbl>
              <a:tblPr/>
              <a:tblGrid>
                <a:gridCol w="2743200"/>
                <a:gridCol w="2743200"/>
                <a:gridCol w="27432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Names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adjectives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expressions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70838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able Placeholder 2"/>
          <p:cNvSpPr>
            <a:spLocks noGrp="1"/>
          </p:cNvSpPr>
          <p:nvPr>
            <p:ph type="tbl" idx="1"/>
          </p:nvPr>
        </p:nvSpPr>
        <p:spPr/>
      </p:sp>
      <p:sp>
        <p:nvSpPr>
          <p:cNvPr id="4" name="AutoShape 2"/>
          <p:cNvSpPr>
            <a:spLocks noChangeArrowheads="1"/>
          </p:cNvSpPr>
          <p:nvPr/>
        </p:nvSpPr>
        <p:spPr bwMode="auto">
          <a:xfrm>
            <a:off x="5724525" y="260350"/>
            <a:ext cx="2952750" cy="1655763"/>
          </a:xfrm>
          <a:prstGeom prst="wedgeRoundRectCallout">
            <a:avLst>
              <a:gd name="adj1" fmla="val -31880"/>
              <a:gd name="adj2" fmla="val 76079"/>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3600" b="1" dirty="0">
                <a:solidFill>
                  <a:srgbClr val="6666FF"/>
                </a:solidFill>
                <a:cs typeface="Arial" charset="0"/>
              </a:rPr>
              <a:t>¿</a:t>
            </a:r>
            <a:r>
              <a:rPr lang="en-GB" altLang="en-US" sz="3600" b="1" dirty="0" err="1">
                <a:solidFill>
                  <a:srgbClr val="6666FF"/>
                </a:solidFill>
                <a:cs typeface="Arial" charset="0"/>
              </a:rPr>
              <a:t>Adónde</a:t>
            </a:r>
            <a:r>
              <a:rPr lang="en-GB" altLang="en-US" sz="3600" b="1" dirty="0">
                <a:solidFill>
                  <a:srgbClr val="6666FF"/>
                </a:solidFill>
                <a:cs typeface="Arial" charset="0"/>
              </a:rPr>
              <a:t> </a:t>
            </a:r>
            <a:r>
              <a:rPr lang="en-GB" altLang="en-US" sz="3600" b="1" dirty="0" err="1">
                <a:solidFill>
                  <a:srgbClr val="6666FF"/>
                </a:solidFill>
                <a:cs typeface="Arial" charset="0"/>
              </a:rPr>
              <a:t>fuiste</a:t>
            </a:r>
            <a:r>
              <a:rPr lang="en-GB" altLang="en-US" sz="3600" b="1" dirty="0">
                <a:solidFill>
                  <a:srgbClr val="6666FF"/>
                </a:solidFill>
                <a:cs typeface="Arial" charset="0"/>
              </a:rPr>
              <a:t>?</a:t>
            </a:r>
          </a:p>
        </p:txBody>
      </p:sp>
      <p:sp>
        <p:nvSpPr>
          <p:cNvPr id="5" name="AutoShape 3"/>
          <p:cNvSpPr>
            <a:spLocks noChangeArrowheads="1"/>
          </p:cNvSpPr>
          <p:nvPr/>
        </p:nvSpPr>
        <p:spPr bwMode="auto">
          <a:xfrm>
            <a:off x="5795963" y="4724400"/>
            <a:ext cx="2952750" cy="1655763"/>
          </a:xfrm>
          <a:prstGeom prst="wedgeRoundRectCallout">
            <a:avLst>
              <a:gd name="adj1" fmla="val -30213"/>
              <a:gd name="adj2" fmla="val -73204"/>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3600" b="1">
                <a:solidFill>
                  <a:srgbClr val="6666FF"/>
                </a:solidFill>
                <a:cs typeface="Arial" charset="0"/>
              </a:rPr>
              <a:t>¿Cómo fuiste?</a:t>
            </a:r>
          </a:p>
        </p:txBody>
      </p:sp>
      <p:sp>
        <p:nvSpPr>
          <p:cNvPr id="6" name="AutoShape 4"/>
          <p:cNvSpPr>
            <a:spLocks noChangeArrowheads="1"/>
          </p:cNvSpPr>
          <p:nvPr/>
        </p:nvSpPr>
        <p:spPr bwMode="auto">
          <a:xfrm>
            <a:off x="1547813" y="4868863"/>
            <a:ext cx="2952750" cy="1655762"/>
          </a:xfrm>
          <a:prstGeom prst="wedgeRoundRectCallout">
            <a:avLst>
              <a:gd name="adj1" fmla="val 37741"/>
              <a:gd name="adj2" fmla="val -85856"/>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3600" b="1">
                <a:solidFill>
                  <a:srgbClr val="6666FF"/>
                </a:solidFill>
                <a:cs typeface="Arial" charset="0"/>
              </a:rPr>
              <a:t>¿Con quién fuiste?</a:t>
            </a:r>
          </a:p>
        </p:txBody>
      </p:sp>
      <p:sp>
        <p:nvSpPr>
          <p:cNvPr id="8" name="Rectangle 6"/>
          <p:cNvSpPr>
            <a:spLocks noChangeArrowheads="1"/>
          </p:cNvSpPr>
          <p:nvPr/>
        </p:nvSpPr>
        <p:spPr bwMode="auto">
          <a:xfrm>
            <a:off x="4859338" y="2708275"/>
            <a:ext cx="3600450" cy="1152525"/>
          </a:xfrm>
          <a:prstGeom prst="rect">
            <a:avLst/>
          </a:prstGeom>
          <a:solidFill>
            <a:schemeClr val="bg1"/>
          </a:solidFill>
          <a:ln w="76200">
            <a:solidFill>
              <a:srgbClr val="6666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600" dirty="0" err="1"/>
              <a:t>Fui</a:t>
            </a:r>
            <a:r>
              <a:rPr lang="en-GB" altLang="en-US" sz="6600" dirty="0"/>
              <a:t>……..</a:t>
            </a:r>
          </a:p>
        </p:txBody>
      </p:sp>
      <p:pic>
        <p:nvPicPr>
          <p:cNvPr id="9" name="Picture 7" descr="flag-S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000" y="2027465"/>
            <a:ext cx="100806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po000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00526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par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4073525"/>
            <a:ext cx="15128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25"/>
          <p:cNvSpPr>
            <a:spLocks noChangeArrowheads="1"/>
          </p:cNvSpPr>
          <p:nvPr/>
        </p:nvSpPr>
        <p:spPr bwMode="auto">
          <a:xfrm>
            <a:off x="395288" y="548481"/>
            <a:ext cx="3671888" cy="1079500"/>
          </a:xfrm>
          <a:prstGeom prst="wedgeRoundRectCallout">
            <a:avLst>
              <a:gd name="adj1" fmla="val 18870"/>
              <a:gd name="adj2" fmla="val 76028"/>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3600" b="1" dirty="0">
                <a:solidFill>
                  <a:srgbClr val="6666FF"/>
                </a:solidFill>
                <a:cs typeface="Arial" charset="0"/>
              </a:rPr>
              <a:t>¿</a:t>
            </a:r>
            <a:r>
              <a:rPr lang="en-GB" altLang="en-US" sz="3600" b="1" dirty="0" err="1">
                <a:solidFill>
                  <a:srgbClr val="6666FF"/>
                </a:solidFill>
                <a:cs typeface="Arial" charset="0"/>
              </a:rPr>
              <a:t>Qué</a:t>
            </a:r>
            <a:r>
              <a:rPr lang="en-GB" altLang="en-US" sz="3600" b="1" dirty="0">
                <a:solidFill>
                  <a:srgbClr val="6666FF"/>
                </a:solidFill>
                <a:cs typeface="Arial" charset="0"/>
              </a:rPr>
              <a:t> </a:t>
            </a:r>
            <a:r>
              <a:rPr lang="en-GB" altLang="en-US" sz="3600" b="1" dirty="0" err="1">
                <a:solidFill>
                  <a:srgbClr val="6666FF"/>
                </a:solidFill>
                <a:cs typeface="Arial" charset="0"/>
              </a:rPr>
              <a:t>hiciste</a:t>
            </a:r>
            <a:r>
              <a:rPr lang="en-GB" altLang="en-US" sz="3600" b="1" dirty="0">
                <a:solidFill>
                  <a:srgbClr val="6666FF"/>
                </a:solidFill>
                <a:cs typeface="Arial" charset="0"/>
              </a:rPr>
              <a:t>?</a:t>
            </a:r>
          </a:p>
        </p:txBody>
      </p:sp>
      <p:pic>
        <p:nvPicPr>
          <p:cNvPr id="28" name="Picture 26" descr="sw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9" y="2286736"/>
            <a:ext cx="7445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j01982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522" y="3168649"/>
            <a:ext cx="10080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descr="j04242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143250"/>
            <a:ext cx="81756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descr="be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1663" y="3323771"/>
            <a:ext cx="83343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1548" y="1900259"/>
            <a:ext cx="584881" cy="80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8300" y="1505517"/>
            <a:ext cx="576225" cy="106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dierA\AppData\Local\Microsoft\Windows\Temporary Internet Files\Content.IE5\VDQH47WS\MC90033546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8104" y="3932239"/>
            <a:ext cx="908915" cy="75392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6"/>
          <p:cNvSpPr>
            <a:spLocks noChangeArrowheads="1"/>
          </p:cNvSpPr>
          <p:nvPr/>
        </p:nvSpPr>
        <p:spPr bwMode="auto">
          <a:xfrm>
            <a:off x="1008060" y="1842452"/>
            <a:ext cx="3600450" cy="1152525"/>
          </a:xfrm>
          <a:prstGeom prst="rect">
            <a:avLst/>
          </a:prstGeom>
          <a:solidFill>
            <a:schemeClr val="bg1"/>
          </a:solidFill>
          <a:ln w="76200">
            <a:solidFill>
              <a:srgbClr val="6666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600" dirty="0" err="1" smtClean="0"/>
              <a:t>hizo</a:t>
            </a:r>
            <a:r>
              <a:rPr lang="en-GB" altLang="en-US" sz="6600" dirty="0" smtClean="0"/>
              <a:t>……..</a:t>
            </a:r>
            <a:endParaRPr lang="en-GB" altLang="en-US" sz="6600" dirty="0"/>
          </a:p>
        </p:txBody>
      </p:sp>
    </p:spTree>
    <p:extLst>
      <p:ext uri="{BB962C8B-B14F-4D97-AF65-F5344CB8AC3E}">
        <p14:creationId xmlns:p14="http://schemas.microsoft.com/office/powerpoint/2010/main" val="236179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1000" fill="hold"/>
                                        <p:tgtEl>
                                          <p:spTgt spid="102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ppt_x"/>
                                          </p:val>
                                        </p:tav>
                                        <p:tav tm="100000">
                                          <p:val>
                                            <p:strVal val="#ppt_x"/>
                                          </p:val>
                                        </p:tav>
                                      </p:tavLst>
                                    </p:anim>
                                    <p:anim calcmode="lin" valueType="num">
                                      <p:cBhvr additive="base">
                                        <p:cTn id="71" dur="500" fill="hold"/>
                                        <p:tgtEl>
                                          <p:spTgt spid="30"/>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fill="hold"/>
                                        <p:tgtEl>
                                          <p:spTgt spid="6"/>
                                        </p:tgtEl>
                                        <p:attrNameLst>
                                          <p:attrName>ppt_x</p:attrName>
                                        </p:attrNameLst>
                                      </p:cBhvr>
                                      <p:tavLst>
                                        <p:tav tm="0">
                                          <p:val>
                                            <p:strVal val="#ppt_x"/>
                                          </p:val>
                                        </p:tav>
                                        <p:tav tm="100000">
                                          <p:val>
                                            <p:strVal val="#ppt_x"/>
                                          </p:val>
                                        </p:tav>
                                      </p:tavLst>
                                    </p:anim>
                                    <p:anim calcmode="lin" valueType="num">
                                      <p:cBhvr additive="base">
                                        <p:cTn id="8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27"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able Placeholder 2"/>
          <p:cNvSpPr>
            <a:spLocks noGrp="1"/>
          </p:cNvSpPr>
          <p:nvPr>
            <p:ph type="tbl" idx="1"/>
          </p:nvPr>
        </p:nvSpPr>
        <p:spPr/>
      </p:sp>
      <p:sp>
        <p:nvSpPr>
          <p:cNvPr id="4" name="AutoShape 5"/>
          <p:cNvSpPr>
            <a:spLocks noChangeArrowheads="1"/>
          </p:cNvSpPr>
          <p:nvPr/>
        </p:nvSpPr>
        <p:spPr bwMode="auto">
          <a:xfrm>
            <a:off x="837636" y="692378"/>
            <a:ext cx="3240088" cy="1079500"/>
          </a:xfrm>
          <a:prstGeom prst="wedgeRoundRectCallout">
            <a:avLst>
              <a:gd name="adj1" fmla="val 26088"/>
              <a:gd name="adj2" fmla="val 74852"/>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3600" b="1" dirty="0">
                <a:solidFill>
                  <a:srgbClr val="6666FF"/>
                </a:solidFill>
                <a:cs typeface="Arial" charset="0"/>
              </a:rPr>
              <a:t>¿</a:t>
            </a:r>
            <a:r>
              <a:rPr lang="en-GB" altLang="en-US" sz="3600" b="1" dirty="0" err="1">
                <a:solidFill>
                  <a:srgbClr val="6666FF"/>
                </a:solidFill>
                <a:cs typeface="Arial" charset="0"/>
              </a:rPr>
              <a:t>Cómo</a:t>
            </a:r>
            <a:r>
              <a:rPr lang="en-GB" altLang="en-US" sz="3600" b="1" dirty="0">
                <a:solidFill>
                  <a:srgbClr val="6666FF"/>
                </a:solidFill>
                <a:cs typeface="Arial" charset="0"/>
              </a:rPr>
              <a:t> </a:t>
            </a:r>
            <a:r>
              <a:rPr lang="en-GB" altLang="en-US" sz="3600" b="1" dirty="0" err="1">
                <a:solidFill>
                  <a:srgbClr val="6666FF"/>
                </a:solidFill>
                <a:cs typeface="Arial" charset="0"/>
              </a:rPr>
              <a:t>fue</a:t>
            </a:r>
            <a:r>
              <a:rPr lang="en-GB" altLang="en-US" sz="3600" b="1" dirty="0">
                <a:solidFill>
                  <a:srgbClr val="6666FF"/>
                </a:solidFill>
                <a:cs typeface="Arial" charset="0"/>
              </a:rPr>
              <a:t>?</a:t>
            </a:r>
          </a:p>
        </p:txBody>
      </p:sp>
      <p:pic>
        <p:nvPicPr>
          <p:cNvPr id="5" name="Picture 11" descr="sad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290" y="674462"/>
            <a:ext cx="503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4"/>
          <p:cNvGrpSpPr>
            <a:grpSpLocks/>
          </p:cNvGrpSpPr>
          <p:nvPr/>
        </p:nvGrpSpPr>
        <p:grpSpPr bwMode="auto">
          <a:xfrm>
            <a:off x="1736955" y="2636912"/>
            <a:ext cx="4465638" cy="2870200"/>
            <a:chOff x="158" y="709"/>
            <a:chExt cx="2813" cy="1808"/>
          </a:xfrm>
        </p:grpSpPr>
        <p:pic>
          <p:nvPicPr>
            <p:cNvPr id="7" name="Picture 12" descr="happy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 y="1029"/>
              <a:ext cx="40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appy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 y="1074"/>
              <a:ext cx="40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a:spLocks noChangeArrowheads="1"/>
            </p:cNvSpPr>
            <p:nvPr/>
          </p:nvSpPr>
          <p:spPr bwMode="auto">
            <a:xfrm>
              <a:off x="1474" y="709"/>
              <a:ext cx="1497" cy="317"/>
            </a:xfrm>
            <a:prstGeom prst="rect">
              <a:avLst/>
            </a:prstGeom>
            <a:solidFill>
              <a:schemeClr val="bg1"/>
            </a:solidFill>
            <a:ln w="38100">
              <a:solidFill>
                <a:srgbClr val="6666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dirty="0" err="1"/>
                <a:t>estupendo</a:t>
              </a:r>
              <a:endParaRPr lang="en-GB" altLang="en-US" sz="2800" dirty="0"/>
            </a:p>
          </p:txBody>
        </p:sp>
        <p:sp>
          <p:nvSpPr>
            <p:cNvPr id="10" name="Rectangle 15"/>
            <p:cNvSpPr>
              <a:spLocks noChangeArrowheads="1"/>
            </p:cNvSpPr>
            <p:nvPr/>
          </p:nvSpPr>
          <p:spPr bwMode="auto">
            <a:xfrm>
              <a:off x="1474" y="1072"/>
              <a:ext cx="1497" cy="317"/>
            </a:xfrm>
            <a:prstGeom prst="rect">
              <a:avLst/>
            </a:prstGeom>
            <a:solidFill>
              <a:schemeClr val="bg1"/>
            </a:solidFill>
            <a:ln w="38100">
              <a:solidFill>
                <a:srgbClr val="6666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a:t>genial</a:t>
              </a:r>
            </a:p>
          </p:txBody>
        </p:sp>
        <p:sp>
          <p:nvSpPr>
            <p:cNvPr id="11" name="Rectangle 16"/>
            <p:cNvSpPr>
              <a:spLocks noChangeArrowheads="1"/>
            </p:cNvSpPr>
            <p:nvPr/>
          </p:nvSpPr>
          <p:spPr bwMode="auto">
            <a:xfrm>
              <a:off x="1474" y="1434"/>
              <a:ext cx="1497" cy="317"/>
            </a:xfrm>
            <a:prstGeom prst="rect">
              <a:avLst/>
            </a:prstGeom>
            <a:solidFill>
              <a:schemeClr val="bg1"/>
            </a:solidFill>
            <a:ln w="38100">
              <a:solidFill>
                <a:srgbClr val="6666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a:t>guay</a:t>
              </a:r>
            </a:p>
          </p:txBody>
        </p:sp>
        <p:sp>
          <p:nvSpPr>
            <p:cNvPr id="12" name="Rectangle 17"/>
            <p:cNvSpPr>
              <a:spLocks noChangeArrowheads="1"/>
            </p:cNvSpPr>
            <p:nvPr/>
          </p:nvSpPr>
          <p:spPr bwMode="auto">
            <a:xfrm>
              <a:off x="612" y="1797"/>
              <a:ext cx="1497" cy="317"/>
            </a:xfrm>
            <a:prstGeom prst="rect">
              <a:avLst/>
            </a:prstGeom>
            <a:solidFill>
              <a:schemeClr val="bg1"/>
            </a:solidFill>
            <a:ln w="38100">
              <a:solidFill>
                <a:srgbClr val="6666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a:t>aburrido</a:t>
              </a:r>
            </a:p>
          </p:txBody>
        </p:sp>
        <p:sp>
          <p:nvSpPr>
            <p:cNvPr id="13" name="Rectangle 18"/>
            <p:cNvSpPr>
              <a:spLocks noChangeArrowheads="1"/>
            </p:cNvSpPr>
            <p:nvPr/>
          </p:nvSpPr>
          <p:spPr bwMode="auto">
            <a:xfrm>
              <a:off x="1156" y="2160"/>
              <a:ext cx="1497" cy="317"/>
            </a:xfrm>
            <a:prstGeom prst="rect">
              <a:avLst/>
            </a:prstGeom>
            <a:solidFill>
              <a:schemeClr val="bg1"/>
            </a:solidFill>
            <a:ln w="38100">
              <a:solidFill>
                <a:srgbClr val="6666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a:t>un desastre</a:t>
              </a:r>
            </a:p>
          </p:txBody>
        </p:sp>
        <p:pic>
          <p:nvPicPr>
            <p:cNvPr id="14" name="Picture 19" descr="sad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2205"/>
              <a:ext cx="31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sad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2205"/>
              <a:ext cx="31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sad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 y="2205"/>
              <a:ext cx="31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descr="happy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026"/>
              <a:ext cx="40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descr="sad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797"/>
              <a:ext cx="31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85051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able Placeholder 2"/>
          <p:cNvSpPr>
            <a:spLocks noGrp="1"/>
          </p:cNvSpPr>
          <p:nvPr>
            <p:ph type="tbl" idx="1"/>
          </p:nvPr>
        </p:nvSpPr>
        <p:spPr/>
      </p:sp>
      <p:sp>
        <p:nvSpPr>
          <p:cNvPr id="4" name="Rectangle 6"/>
          <p:cNvSpPr txBox="1">
            <a:spLocks noChangeArrowheads="1"/>
          </p:cNvSpPr>
          <p:nvPr/>
        </p:nvSpPr>
        <p:spPr>
          <a:xfrm>
            <a:off x="179388" y="0"/>
            <a:ext cx="8507412" cy="476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400" b="1" u="sng" smtClean="0">
                <a:latin typeface="Comic Sans MS" pitchFamily="66" charset="0"/>
              </a:rPr>
              <a:t>DE VACACIONES</a:t>
            </a:r>
            <a:endParaRPr lang="en-US" altLang="en-US" sz="2400" b="1" u="sng" dirty="0">
              <a:latin typeface="Comic Sans MS" pitchFamily="66" charset="0"/>
            </a:endParaRPr>
          </a:p>
        </p:txBody>
      </p:sp>
      <p:sp>
        <p:nvSpPr>
          <p:cNvPr id="5" name="Rectangle 7"/>
          <p:cNvSpPr txBox="1">
            <a:spLocks noChangeArrowheads="1"/>
          </p:cNvSpPr>
          <p:nvPr/>
        </p:nvSpPr>
        <p:spPr>
          <a:xfrm>
            <a:off x="250825" y="476250"/>
            <a:ext cx="8569325" cy="6381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Tx/>
              <a:buNone/>
            </a:pPr>
            <a:r>
              <a:rPr lang="en-US" altLang="en-US" sz="2000" dirty="0" smtClean="0">
                <a:solidFill>
                  <a:schemeClr val="accent2"/>
                </a:solidFill>
                <a:latin typeface="Comic Sans MS" pitchFamily="66" charset="0"/>
                <a:cs typeface="Arial" charset="0"/>
              </a:rPr>
              <a:t>¿</a:t>
            </a:r>
            <a:r>
              <a:rPr lang="en-US" altLang="en-US" sz="2000" dirty="0" err="1" smtClean="0">
                <a:solidFill>
                  <a:schemeClr val="accent2"/>
                </a:solidFill>
                <a:latin typeface="Comic Sans MS" pitchFamily="66" charset="0"/>
                <a:cs typeface="Arial" charset="0"/>
              </a:rPr>
              <a:t>Dónde</a:t>
            </a:r>
            <a:r>
              <a:rPr lang="en-US" altLang="en-US" sz="2000" dirty="0" smtClean="0">
                <a:solidFill>
                  <a:schemeClr val="accent2"/>
                </a:solidFill>
                <a:latin typeface="Comic Sans MS" pitchFamily="66" charset="0"/>
                <a:cs typeface="Arial" charset="0"/>
              </a:rPr>
              <a:t> vas de </a:t>
            </a:r>
            <a:r>
              <a:rPr lang="en-US" altLang="en-US" sz="2000" dirty="0" err="1" smtClean="0">
                <a:solidFill>
                  <a:schemeClr val="accent2"/>
                </a:solidFill>
                <a:latin typeface="Comic Sans MS" pitchFamily="66" charset="0"/>
                <a:cs typeface="Arial" charset="0"/>
              </a:rPr>
              <a:t>vacaciones</a:t>
            </a:r>
            <a:r>
              <a:rPr lang="en-US" altLang="en-US" sz="2000" dirty="0" smtClean="0">
                <a:solidFill>
                  <a:schemeClr val="accent2"/>
                </a:solidFill>
                <a:latin typeface="Comic Sans MS" pitchFamily="66" charset="0"/>
                <a:cs typeface="Arial" charset="0"/>
              </a:rPr>
              <a:t> </a:t>
            </a:r>
            <a:r>
              <a:rPr lang="en-US" altLang="en-US" sz="2000" dirty="0" err="1" smtClean="0">
                <a:solidFill>
                  <a:schemeClr val="accent2"/>
                </a:solidFill>
                <a:latin typeface="Comic Sans MS" pitchFamily="66" charset="0"/>
                <a:cs typeface="Arial" charset="0"/>
              </a:rPr>
              <a:t>normalmente</a:t>
            </a:r>
            <a:r>
              <a:rPr lang="en-US" altLang="en-US" sz="2000" dirty="0" smtClean="0">
                <a:solidFill>
                  <a:schemeClr val="accent2"/>
                </a:solidFill>
                <a:latin typeface="Comic Sans MS" pitchFamily="66" charset="0"/>
                <a:cs typeface="Arial" charset="0"/>
              </a:rPr>
              <a:t>? </a:t>
            </a:r>
          </a:p>
          <a:p>
            <a:pPr marL="609600" indent="-609600">
              <a:buFontTx/>
              <a:buNone/>
            </a:pPr>
            <a:r>
              <a:rPr lang="en-US" altLang="en-US" sz="2000" dirty="0" smtClean="0">
                <a:solidFill>
                  <a:schemeClr val="accent2"/>
                </a:solidFill>
                <a:latin typeface="Comic Sans MS" pitchFamily="66" charset="0"/>
                <a:cs typeface="Arial" charset="0"/>
              </a:rPr>
              <a:t>¿</a:t>
            </a:r>
            <a:r>
              <a:rPr lang="en-US" altLang="en-US" sz="2000" dirty="0" err="1" smtClean="0">
                <a:solidFill>
                  <a:schemeClr val="accent2"/>
                </a:solidFill>
                <a:latin typeface="Comic Sans MS" pitchFamily="66" charset="0"/>
                <a:cs typeface="Arial" charset="0"/>
              </a:rPr>
              <a:t>Dónde</a:t>
            </a:r>
            <a:r>
              <a:rPr lang="en-US" altLang="en-US" sz="2000" dirty="0" smtClean="0">
                <a:solidFill>
                  <a:schemeClr val="accent2"/>
                </a:solidFill>
                <a:latin typeface="Comic Sans MS" pitchFamily="66" charset="0"/>
                <a:cs typeface="Arial" charset="0"/>
              </a:rPr>
              <a:t> </a:t>
            </a:r>
            <a:r>
              <a:rPr lang="en-US" altLang="en-US" sz="2000" dirty="0" err="1" smtClean="0">
                <a:solidFill>
                  <a:schemeClr val="accent2"/>
                </a:solidFill>
                <a:latin typeface="Comic Sans MS" pitchFamily="66" charset="0"/>
                <a:cs typeface="Arial" charset="0"/>
              </a:rPr>
              <a:t>fuiste</a:t>
            </a:r>
            <a:r>
              <a:rPr lang="en-US" altLang="en-US" sz="2000" dirty="0" smtClean="0">
                <a:solidFill>
                  <a:schemeClr val="accent2"/>
                </a:solidFill>
                <a:latin typeface="Comic Sans MS" pitchFamily="66" charset="0"/>
                <a:cs typeface="Arial" charset="0"/>
              </a:rPr>
              <a:t> el </a:t>
            </a:r>
            <a:r>
              <a:rPr lang="en-US" altLang="en-US" sz="2000" dirty="0" err="1" smtClean="0">
                <a:solidFill>
                  <a:schemeClr val="accent2"/>
                </a:solidFill>
                <a:latin typeface="Comic Sans MS" pitchFamily="66" charset="0"/>
                <a:cs typeface="Arial" charset="0"/>
              </a:rPr>
              <a:t>año</a:t>
            </a:r>
            <a:r>
              <a:rPr lang="en-US" altLang="en-US" sz="2000" dirty="0" smtClean="0">
                <a:solidFill>
                  <a:schemeClr val="accent2"/>
                </a:solidFill>
                <a:latin typeface="Comic Sans MS" pitchFamily="66" charset="0"/>
                <a:cs typeface="Arial" charset="0"/>
              </a:rPr>
              <a:t> </a:t>
            </a:r>
            <a:r>
              <a:rPr lang="en-US" altLang="en-US" sz="2000" dirty="0" err="1" smtClean="0">
                <a:solidFill>
                  <a:schemeClr val="accent2"/>
                </a:solidFill>
                <a:latin typeface="Comic Sans MS" pitchFamily="66" charset="0"/>
                <a:cs typeface="Arial" charset="0"/>
              </a:rPr>
              <a:t>pasado</a:t>
            </a:r>
            <a:r>
              <a:rPr lang="en-US" altLang="en-US" sz="2000" dirty="0" smtClean="0">
                <a:solidFill>
                  <a:schemeClr val="accent2"/>
                </a:solidFill>
                <a:latin typeface="Comic Sans MS" pitchFamily="66" charset="0"/>
                <a:cs typeface="Arial" charset="0"/>
              </a:rPr>
              <a:t>?</a:t>
            </a:r>
          </a:p>
          <a:p>
            <a:pPr marL="609600" indent="-609600">
              <a:buFontTx/>
              <a:buNone/>
            </a:pPr>
            <a:r>
              <a:rPr lang="en-GB" altLang="en-US" sz="2000" dirty="0" smtClean="0">
                <a:latin typeface="Comic Sans MS" pitchFamily="66" charset="0"/>
                <a:cs typeface="Arial" charset="0"/>
              </a:rPr>
              <a:t> </a:t>
            </a:r>
            <a:r>
              <a:rPr lang="en-GB" altLang="en-US" sz="2000" dirty="0" err="1" smtClean="0">
                <a:latin typeface="Comic Sans MS" pitchFamily="66" charset="0"/>
                <a:cs typeface="Arial" charset="0"/>
              </a:rPr>
              <a:t>Normalmente</a:t>
            </a:r>
            <a:r>
              <a:rPr lang="en-GB" altLang="en-US" sz="2000" dirty="0" smtClean="0">
                <a:latin typeface="Comic Sans MS" pitchFamily="66" charset="0"/>
                <a:cs typeface="Arial" charset="0"/>
              </a:rPr>
              <a:t> </a:t>
            </a:r>
            <a:r>
              <a:rPr lang="en-GB" altLang="en-US" sz="2000" dirty="0" err="1" smtClean="0">
                <a:latin typeface="Comic Sans MS" pitchFamily="66" charset="0"/>
                <a:cs typeface="Arial" charset="0"/>
              </a:rPr>
              <a:t>voy</a:t>
            </a:r>
            <a:r>
              <a:rPr lang="en-GB" altLang="en-US" sz="2000" dirty="0" smtClean="0">
                <a:latin typeface="Comic Sans MS" pitchFamily="66" charset="0"/>
                <a:cs typeface="Arial" charset="0"/>
              </a:rPr>
              <a:t> de </a:t>
            </a:r>
            <a:r>
              <a:rPr lang="en-GB" altLang="en-US" sz="2000" dirty="0" err="1" smtClean="0">
                <a:latin typeface="Comic Sans MS" pitchFamily="66" charset="0"/>
                <a:cs typeface="Arial" charset="0"/>
              </a:rPr>
              <a:t>vacaciones</a:t>
            </a:r>
            <a:r>
              <a:rPr lang="en-GB" altLang="en-US" sz="2000" dirty="0" smtClean="0">
                <a:latin typeface="Comic Sans MS" pitchFamily="66" charset="0"/>
                <a:cs typeface="Arial" charset="0"/>
              </a:rPr>
              <a:t> a…….. </a:t>
            </a:r>
            <a:r>
              <a:rPr lang="es-ES" altLang="en-US" sz="2000" dirty="0" smtClean="0">
                <a:latin typeface="Comic Sans MS" pitchFamily="66" charset="0"/>
                <a:cs typeface="Arial" charset="0"/>
              </a:rPr>
              <a:t>pero el año pasado fui a .......</a:t>
            </a:r>
            <a:endParaRPr lang="en-GB" altLang="en-US" sz="2000" dirty="0" smtClean="0">
              <a:latin typeface="Comic Sans MS" pitchFamily="66" charset="0"/>
              <a:cs typeface="Arial" charset="0"/>
            </a:endParaRPr>
          </a:p>
          <a:p>
            <a:pPr marL="609600" indent="-609600">
              <a:buFontTx/>
              <a:buNone/>
            </a:pPr>
            <a:r>
              <a:rPr lang="en-GB" altLang="en-US" sz="2000" dirty="0" smtClean="0">
                <a:latin typeface="Comic Sans MS" pitchFamily="66" charset="0"/>
                <a:cs typeface="Arial" charset="0"/>
              </a:rPr>
              <a:t>a </a:t>
            </a:r>
            <a:r>
              <a:rPr lang="en-GB" altLang="en-US" sz="2000" dirty="0" err="1" smtClean="0">
                <a:latin typeface="Comic Sans MS" pitchFamily="66" charset="0"/>
                <a:cs typeface="Arial" charset="0"/>
              </a:rPr>
              <a:t>España</a:t>
            </a:r>
            <a:r>
              <a:rPr lang="en-GB" altLang="en-US" sz="2000" dirty="0" smtClean="0">
                <a:latin typeface="Comic Sans MS" pitchFamily="66" charset="0"/>
                <a:cs typeface="Arial" charset="0"/>
              </a:rPr>
              <a:t>		a Cuba			a </a:t>
            </a:r>
            <a:r>
              <a:rPr lang="en-GB" altLang="en-US" sz="2000" dirty="0" err="1" smtClean="0">
                <a:latin typeface="Comic Sans MS" pitchFamily="66" charset="0"/>
                <a:cs typeface="Arial" charset="0"/>
              </a:rPr>
              <a:t>Sudam</a:t>
            </a:r>
            <a:r>
              <a:rPr lang="en-US" altLang="en-US" sz="2000" dirty="0" err="1" smtClean="0">
                <a:latin typeface="Comic Sans MS" pitchFamily="66" charset="0"/>
                <a:cs typeface="Arial" charset="0"/>
              </a:rPr>
              <a:t>érica</a:t>
            </a:r>
            <a:r>
              <a:rPr lang="en-GB" altLang="en-US" sz="2000" dirty="0" smtClean="0">
                <a:latin typeface="Comic Sans MS" pitchFamily="66" charset="0"/>
                <a:cs typeface="Arial" charset="0"/>
              </a:rPr>
              <a:t>		</a:t>
            </a:r>
          </a:p>
          <a:p>
            <a:pPr marL="609600" indent="-609600">
              <a:buFontTx/>
              <a:buNone/>
            </a:pPr>
            <a:endParaRPr lang="en-GB" altLang="en-US" sz="2000" dirty="0" smtClean="0">
              <a:latin typeface="Comic Sans MS" pitchFamily="66" charset="0"/>
              <a:cs typeface="Arial" charset="0"/>
            </a:endParaRPr>
          </a:p>
          <a:p>
            <a:pPr marL="609600" indent="-609600">
              <a:buFontTx/>
              <a:buNone/>
            </a:pPr>
            <a:endParaRPr lang="en-GB" altLang="en-US" sz="2000" dirty="0" smtClean="0">
              <a:latin typeface="Comic Sans MS" pitchFamily="66" charset="0"/>
              <a:cs typeface="Arial" charset="0"/>
            </a:endParaRPr>
          </a:p>
          <a:p>
            <a:pPr marL="609600" indent="-609600">
              <a:buFontTx/>
              <a:buNone/>
            </a:pPr>
            <a:endParaRPr lang="en-GB" altLang="en-US" sz="2000" dirty="0" smtClean="0">
              <a:latin typeface="Comic Sans MS" pitchFamily="66" charset="0"/>
              <a:cs typeface="Arial" charset="0"/>
            </a:endParaRPr>
          </a:p>
          <a:p>
            <a:pPr marL="609600" indent="-609600">
              <a:buFontTx/>
              <a:buNone/>
            </a:pPr>
            <a:endParaRPr lang="en-GB" altLang="en-US" sz="2000" dirty="0" smtClean="0">
              <a:latin typeface="Comic Sans MS" pitchFamily="66" charset="0"/>
              <a:cs typeface="Arial" charset="0"/>
            </a:endParaRPr>
          </a:p>
          <a:p>
            <a:pPr marL="609600" indent="-609600">
              <a:buFontTx/>
              <a:buNone/>
            </a:pPr>
            <a:endParaRPr lang="en-GB" altLang="en-US" sz="2000" dirty="0" smtClean="0">
              <a:latin typeface="Comic Sans MS" pitchFamily="66" charset="0"/>
              <a:cs typeface="Arial" charset="0"/>
            </a:endParaRPr>
          </a:p>
          <a:p>
            <a:pPr marL="609600" indent="-609600">
              <a:buFontTx/>
              <a:buNone/>
            </a:pPr>
            <a:endParaRPr lang="en-GB" altLang="en-US" sz="2000" dirty="0" smtClean="0">
              <a:latin typeface="Comic Sans MS" pitchFamily="66" charset="0"/>
              <a:cs typeface="Arial" charset="0"/>
            </a:endParaRPr>
          </a:p>
          <a:p>
            <a:pPr marL="609600" indent="-609600">
              <a:buFontTx/>
              <a:buNone/>
            </a:pPr>
            <a:r>
              <a:rPr lang="en-GB" altLang="en-US" sz="2000" dirty="0" smtClean="0">
                <a:latin typeface="Comic Sans MS" pitchFamily="66" charset="0"/>
                <a:cs typeface="Arial" charset="0"/>
              </a:rPr>
              <a:t>a la </a:t>
            </a:r>
            <a:r>
              <a:rPr lang="en-GB" altLang="en-US" sz="2000" dirty="0" err="1" smtClean="0">
                <a:latin typeface="Comic Sans MS" pitchFamily="66" charset="0"/>
                <a:cs typeface="Arial" charset="0"/>
              </a:rPr>
              <a:t>montaña</a:t>
            </a:r>
            <a:r>
              <a:rPr lang="en-GB" altLang="en-US" sz="2000" dirty="0" smtClean="0">
                <a:latin typeface="Comic Sans MS" pitchFamily="66" charset="0"/>
                <a:cs typeface="Arial" charset="0"/>
              </a:rPr>
              <a:t>		a la playa 		al pueblo</a:t>
            </a:r>
          </a:p>
          <a:p>
            <a:pPr marL="609600" indent="-609600">
              <a:buFontTx/>
              <a:buNone/>
            </a:pPr>
            <a:endParaRPr lang="en-GB" altLang="en-US" sz="2000" dirty="0" smtClean="0">
              <a:latin typeface="Comic Sans MS" pitchFamily="66" charset="0"/>
              <a:cs typeface="Arial" charset="0"/>
            </a:endParaRPr>
          </a:p>
          <a:p>
            <a:pPr marL="609600" indent="-609600">
              <a:buFontTx/>
              <a:buNone/>
            </a:pPr>
            <a:endParaRPr lang="en-GB" altLang="en-US" sz="2000" dirty="0" smtClean="0">
              <a:latin typeface="Comic Sans MS" pitchFamily="66" charset="0"/>
              <a:cs typeface="Arial" charset="0"/>
            </a:endParaRPr>
          </a:p>
          <a:p>
            <a:pPr marL="609600" indent="-609600">
              <a:buFontTx/>
              <a:buNone/>
            </a:pPr>
            <a:endParaRPr lang="en-GB" altLang="en-US" sz="2000" dirty="0" smtClean="0">
              <a:latin typeface="Comic Sans MS" pitchFamily="66" charset="0"/>
              <a:cs typeface="Arial" charset="0"/>
            </a:endParaRPr>
          </a:p>
          <a:p>
            <a:pPr marL="609600" indent="-609600">
              <a:buFontTx/>
              <a:buNone/>
            </a:pPr>
            <a:endParaRPr lang="en-US" altLang="en-US" sz="2000" dirty="0" smtClean="0">
              <a:solidFill>
                <a:schemeClr val="accent2"/>
              </a:solidFill>
              <a:latin typeface="Comic Sans MS" pitchFamily="66" charset="0"/>
              <a:cs typeface="Arial" charset="0"/>
            </a:endParaRPr>
          </a:p>
          <a:p>
            <a:pPr marL="609600" indent="-609600">
              <a:buFontTx/>
              <a:buNone/>
            </a:pPr>
            <a:r>
              <a:rPr lang="es-ES" altLang="en-US" sz="2000" dirty="0" smtClean="0">
                <a:solidFill>
                  <a:schemeClr val="accent2"/>
                </a:solidFill>
                <a:latin typeface="Comic Sans MS" pitchFamily="66" charset="0"/>
                <a:cs typeface="Arial" charset="0"/>
              </a:rPr>
              <a:t>¿Cu</a:t>
            </a:r>
            <a:r>
              <a:rPr lang="en-US" altLang="en-US" sz="2000" dirty="0" smtClean="0">
                <a:solidFill>
                  <a:schemeClr val="accent2"/>
                </a:solidFill>
                <a:latin typeface="Comic Sans MS" pitchFamily="66" charset="0"/>
                <a:cs typeface="Arial" charset="0"/>
              </a:rPr>
              <a:t>á</a:t>
            </a:r>
            <a:r>
              <a:rPr lang="es-ES" altLang="en-US" sz="2000" dirty="0" err="1" smtClean="0">
                <a:solidFill>
                  <a:schemeClr val="accent2"/>
                </a:solidFill>
                <a:latin typeface="Comic Sans MS" pitchFamily="66" charset="0"/>
                <a:cs typeface="Arial" charset="0"/>
              </a:rPr>
              <a:t>nto</a:t>
            </a:r>
            <a:r>
              <a:rPr lang="es-ES" altLang="en-US" sz="2000" dirty="0" smtClean="0">
                <a:solidFill>
                  <a:schemeClr val="accent2"/>
                </a:solidFill>
                <a:latin typeface="Comic Sans MS" pitchFamily="66" charset="0"/>
                <a:cs typeface="Arial" charset="0"/>
              </a:rPr>
              <a:t> tiempo pasaste </a:t>
            </a:r>
            <a:r>
              <a:rPr lang="es-ES" altLang="en-US" sz="2000" dirty="0" err="1" smtClean="0">
                <a:solidFill>
                  <a:schemeClr val="accent2"/>
                </a:solidFill>
                <a:latin typeface="Comic Sans MS" pitchFamily="66" charset="0"/>
                <a:cs typeface="Arial" charset="0"/>
              </a:rPr>
              <a:t>all</a:t>
            </a:r>
            <a:r>
              <a:rPr lang="en-US" altLang="en-US" sz="2000" dirty="0" smtClean="0">
                <a:solidFill>
                  <a:schemeClr val="accent2"/>
                </a:solidFill>
                <a:latin typeface="Comic Sans MS" pitchFamily="66" charset="0"/>
                <a:cs typeface="Arial" charset="0"/>
              </a:rPr>
              <a:t>í</a:t>
            </a:r>
            <a:r>
              <a:rPr lang="es-ES" altLang="en-US" sz="2000" dirty="0" smtClean="0">
                <a:solidFill>
                  <a:schemeClr val="accent2"/>
                </a:solidFill>
                <a:latin typeface="Comic Sans MS" pitchFamily="66" charset="0"/>
                <a:cs typeface="Arial" charset="0"/>
              </a:rPr>
              <a:t>?</a:t>
            </a:r>
          </a:p>
          <a:p>
            <a:pPr marL="609600" indent="-609600">
              <a:buFontTx/>
              <a:buNone/>
            </a:pPr>
            <a:r>
              <a:rPr lang="es-ES" altLang="en-US" sz="2000" dirty="0" smtClean="0">
                <a:solidFill>
                  <a:schemeClr val="accent2"/>
                </a:solidFill>
                <a:latin typeface="Comic Sans MS" pitchFamily="66" charset="0"/>
                <a:cs typeface="Arial" charset="0"/>
              </a:rPr>
              <a:t>Pas</a:t>
            </a:r>
            <a:r>
              <a:rPr lang="en-US" altLang="en-US" sz="2000" dirty="0" smtClean="0">
                <a:solidFill>
                  <a:schemeClr val="accent2"/>
                </a:solidFill>
                <a:latin typeface="Comic Sans MS" pitchFamily="66" charset="0"/>
                <a:cs typeface="Arial" charset="0"/>
              </a:rPr>
              <a:t>é ...... (</a:t>
            </a:r>
            <a:r>
              <a:rPr lang="en-US" altLang="en-US" sz="2000" dirty="0" err="1" smtClean="0">
                <a:solidFill>
                  <a:schemeClr val="accent2"/>
                </a:solidFill>
                <a:latin typeface="Comic Sans MS" pitchFamily="66" charset="0"/>
                <a:cs typeface="Arial" charset="0"/>
              </a:rPr>
              <a:t>días</a:t>
            </a:r>
            <a:r>
              <a:rPr lang="en-US" altLang="en-US" sz="2000" dirty="0" smtClean="0">
                <a:solidFill>
                  <a:schemeClr val="accent2"/>
                </a:solidFill>
                <a:latin typeface="Comic Sans MS" pitchFamily="66" charset="0"/>
                <a:cs typeface="Arial" charset="0"/>
              </a:rPr>
              <a:t>, </a:t>
            </a:r>
            <a:r>
              <a:rPr lang="en-US" altLang="en-US" sz="2000" dirty="0" err="1" smtClean="0">
                <a:solidFill>
                  <a:schemeClr val="accent2"/>
                </a:solidFill>
                <a:latin typeface="Comic Sans MS" pitchFamily="66" charset="0"/>
                <a:cs typeface="Arial" charset="0"/>
              </a:rPr>
              <a:t>semanas</a:t>
            </a:r>
            <a:r>
              <a:rPr lang="en-US" altLang="en-US" sz="2000" dirty="0" smtClean="0">
                <a:solidFill>
                  <a:schemeClr val="accent2"/>
                </a:solidFill>
                <a:latin typeface="Comic Sans MS" pitchFamily="66" charset="0"/>
                <a:cs typeface="Arial" charset="0"/>
              </a:rPr>
              <a:t>, </a:t>
            </a:r>
            <a:r>
              <a:rPr lang="en-US" altLang="en-US" sz="2000" dirty="0" err="1" smtClean="0">
                <a:solidFill>
                  <a:schemeClr val="accent2"/>
                </a:solidFill>
                <a:latin typeface="Comic Sans MS" pitchFamily="66" charset="0"/>
                <a:cs typeface="Arial" charset="0"/>
              </a:rPr>
              <a:t>meses</a:t>
            </a:r>
            <a:r>
              <a:rPr lang="en-US" altLang="en-US" sz="2000" dirty="0" smtClean="0">
                <a:solidFill>
                  <a:schemeClr val="accent2"/>
                </a:solidFill>
                <a:latin typeface="Comic Sans MS" pitchFamily="66" charset="0"/>
                <a:cs typeface="Arial" charset="0"/>
              </a:rPr>
              <a:t>….)</a:t>
            </a:r>
            <a:endParaRPr lang="en-US" altLang="en-US" sz="2000" dirty="0" smtClean="0">
              <a:latin typeface="Comic Sans MS" pitchFamily="66" charset="0"/>
              <a:cs typeface="Arial" charset="0"/>
            </a:endParaRPr>
          </a:p>
          <a:p>
            <a:pPr marL="609600" indent="-609600">
              <a:buFontTx/>
              <a:buNone/>
            </a:pPr>
            <a:endParaRPr lang="es-ES" altLang="en-US" sz="2000" dirty="0" smtClean="0">
              <a:latin typeface="Comic Sans MS" pitchFamily="66" charset="0"/>
              <a:cs typeface="Arial" charset="0"/>
            </a:endParaRPr>
          </a:p>
          <a:p>
            <a:pPr marL="609600" indent="-609600"/>
            <a:endParaRPr lang="en-GB" altLang="en-US" sz="2000" dirty="0">
              <a:latin typeface="Comic Sans MS" pitchFamily="66" charset="0"/>
              <a:cs typeface="Arial" charset="0"/>
            </a:endParaRPr>
          </a:p>
        </p:txBody>
      </p:sp>
      <p:pic>
        <p:nvPicPr>
          <p:cNvPr id="6" name="Picture 17" descr="mount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508500"/>
            <a:ext cx="1871662" cy="1403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administracion%5Cmunicipios%5C19%5Cpueblos_blancos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508500"/>
            <a:ext cx="1871662" cy="1465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7" descr="beach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4508500"/>
            <a:ext cx="2016125" cy="15128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1" descr="cuba_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989138"/>
            <a:ext cx="2160588" cy="1681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Sudamerica_politi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1863" y="1916113"/>
            <a:ext cx="1609725" cy="2089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6" descr="Mapa-Esp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916113"/>
            <a:ext cx="2005013"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4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15" end="15"/>
                                            </p:txEl>
                                          </p:spTgt>
                                        </p:tgtEl>
                                        <p:attrNameLst>
                                          <p:attrName>style.visibility</p:attrName>
                                        </p:attrNameLst>
                                      </p:cBhvr>
                                      <p:to>
                                        <p:strVal val="visible"/>
                                      </p:to>
                                    </p:set>
                                    <p:animEffect transition="in" filter="fade">
                                      <p:cBhvr>
                                        <p:cTn id="65" dur="500"/>
                                        <p:tgtEl>
                                          <p:spTgt spid="5">
                                            <p:txEl>
                                              <p:pRg st="15" end="1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16" end="16"/>
                                            </p:txEl>
                                          </p:spTgt>
                                        </p:tgtEl>
                                        <p:attrNameLst>
                                          <p:attrName>style.visibility</p:attrName>
                                        </p:attrNameLst>
                                      </p:cBhvr>
                                      <p:to>
                                        <p:strVal val="visible"/>
                                      </p:to>
                                    </p:set>
                                    <p:animEffect transition="in" filter="fade">
                                      <p:cBhvr>
                                        <p:cTn id="70" dur="1000"/>
                                        <p:tgtEl>
                                          <p:spTgt spid="5">
                                            <p:txEl>
                                              <p:pRg st="16" end="16"/>
                                            </p:txEl>
                                          </p:spTgt>
                                        </p:tgtEl>
                                      </p:cBhvr>
                                    </p:animEffect>
                                    <p:anim calcmode="lin" valueType="num">
                                      <p:cBhvr>
                                        <p:cTn id="71"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flipH="1" flipV="1">
            <a:off x="8686800" y="1417638"/>
            <a:ext cx="133350" cy="69850"/>
          </a:xfrm>
        </p:spPr>
        <p:txBody>
          <a:bodyPr>
            <a:normAutofit fontScale="90000"/>
          </a:bodyPr>
          <a:lstStyle/>
          <a:p>
            <a:endParaRPr lang="en-GB" altLang="en-US" sz="4000"/>
          </a:p>
        </p:txBody>
      </p:sp>
      <p:sp>
        <p:nvSpPr>
          <p:cNvPr id="96259" name="Rectangle 3"/>
          <p:cNvSpPr>
            <a:spLocks noGrp="1" noChangeArrowheads="1"/>
          </p:cNvSpPr>
          <p:nvPr>
            <p:ph type="body" idx="1"/>
          </p:nvPr>
        </p:nvSpPr>
        <p:spPr>
          <a:xfrm>
            <a:off x="395288" y="260350"/>
            <a:ext cx="8748712" cy="6597650"/>
          </a:xfrm>
        </p:spPr>
        <p:txBody>
          <a:bodyPr/>
          <a:lstStyle/>
          <a:p>
            <a:pPr>
              <a:lnSpc>
                <a:spcPct val="90000"/>
              </a:lnSpc>
              <a:buFontTx/>
              <a:buNone/>
            </a:pPr>
            <a:r>
              <a:rPr lang="en-US" altLang="en-US" sz="2400" dirty="0">
                <a:solidFill>
                  <a:schemeClr val="accent2"/>
                </a:solidFill>
                <a:latin typeface="Comic Sans MS" pitchFamily="66" charset="0"/>
                <a:cs typeface="Arial" charset="0"/>
              </a:rPr>
              <a:t>¿Con </a:t>
            </a:r>
            <a:r>
              <a:rPr lang="en-US" altLang="en-US" sz="2400" dirty="0" err="1">
                <a:solidFill>
                  <a:schemeClr val="accent2"/>
                </a:solidFill>
                <a:latin typeface="Comic Sans MS" pitchFamily="66" charset="0"/>
                <a:cs typeface="Arial" charset="0"/>
              </a:rPr>
              <a:t>quién</a:t>
            </a:r>
            <a:r>
              <a:rPr lang="en-US" altLang="en-US" sz="2400" dirty="0">
                <a:solidFill>
                  <a:schemeClr val="accent2"/>
                </a:solidFill>
                <a:latin typeface="Comic Sans MS" pitchFamily="66" charset="0"/>
                <a:cs typeface="Arial" charset="0"/>
              </a:rPr>
              <a:t> </a:t>
            </a:r>
            <a:r>
              <a:rPr lang="en-US" altLang="en-US" sz="2400" dirty="0" err="1">
                <a:solidFill>
                  <a:schemeClr val="accent2"/>
                </a:solidFill>
                <a:latin typeface="Comic Sans MS" pitchFamily="66" charset="0"/>
                <a:cs typeface="Arial" charset="0"/>
              </a:rPr>
              <a:t>fuiste</a:t>
            </a:r>
            <a:r>
              <a:rPr lang="en-US" altLang="en-US" sz="2400" dirty="0">
                <a:solidFill>
                  <a:schemeClr val="accent2"/>
                </a:solidFill>
                <a:latin typeface="Comic Sans MS" pitchFamily="66" charset="0"/>
                <a:cs typeface="Arial" charset="0"/>
              </a:rPr>
              <a:t> de </a:t>
            </a:r>
            <a:r>
              <a:rPr lang="en-US" altLang="en-US" sz="2400" dirty="0" err="1">
                <a:solidFill>
                  <a:schemeClr val="accent2"/>
                </a:solidFill>
                <a:latin typeface="Comic Sans MS" pitchFamily="66" charset="0"/>
                <a:cs typeface="Arial" charset="0"/>
              </a:rPr>
              <a:t>vacaciones</a:t>
            </a:r>
            <a:r>
              <a:rPr lang="en-US" altLang="en-US" sz="2400" dirty="0">
                <a:solidFill>
                  <a:schemeClr val="accent2"/>
                </a:solidFill>
                <a:latin typeface="Comic Sans MS" pitchFamily="66" charset="0"/>
                <a:cs typeface="Arial" charset="0"/>
              </a:rPr>
              <a:t>?</a:t>
            </a:r>
          </a:p>
          <a:p>
            <a:pPr>
              <a:lnSpc>
                <a:spcPct val="90000"/>
              </a:lnSpc>
              <a:buFontTx/>
              <a:buNone/>
            </a:pPr>
            <a:r>
              <a:rPr lang="en-GB" altLang="en-US" sz="2400" dirty="0" err="1">
                <a:latin typeface="Comic Sans MS" pitchFamily="66" charset="0"/>
                <a:cs typeface="Arial" charset="0"/>
              </a:rPr>
              <a:t>Fui</a:t>
            </a:r>
            <a:r>
              <a:rPr lang="en-GB" altLang="en-US" sz="2400" dirty="0">
                <a:latin typeface="Comic Sans MS" pitchFamily="66" charset="0"/>
                <a:cs typeface="Arial" charset="0"/>
              </a:rPr>
              <a:t> con …………</a:t>
            </a:r>
          </a:p>
          <a:p>
            <a:pPr>
              <a:lnSpc>
                <a:spcPct val="90000"/>
              </a:lnSpc>
              <a:buFontTx/>
              <a:buNone/>
            </a:pPr>
            <a:r>
              <a:rPr lang="en-GB" altLang="en-US" sz="2400" dirty="0">
                <a:latin typeface="Comic Sans MS" pitchFamily="66" charset="0"/>
                <a:cs typeface="Arial" charset="0"/>
              </a:rPr>
              <a:t>	mi </a:t>
            </a:r>
            <a:r>
              <a:rPr lang="en-GB" altLang="en-US" sz="2400" dirty="0" err="1">
                <a:latin typeface="Comic Sans MS" pitchFamily="66" charset="0"/>
                <a:cs typeface="Arial" charset="0"/>
              </a:rPr>
              <a:t>familia</a:t>
            </a:r>
            <a:r>
              <a:rPr lang="en-GB" altLang="en-US" sz="2400" dirty="0">
                <a:latin typeface="Comic Sans MS" pitchFamily="66" charset="0"/>
                <a:cs typeface="Arial" charset="0"/>
              </a:rPr>
              <a:t> </a:t>
            </a:r>
          </a:p>
          <a:p>
            <a:pPr>
              <a:lnSpc>
                <a:spcPct val="90000"/>
              </a:lnSpc>
              <a:buFontTx/>
              <a:buNone/>
            </a:pPr>
            <a:r>
              <a:rPr lang="en-GB" altLang="en-US" sz="2400" dirty="0">
                <a:latin typeface="Comic Sans MS" pitchFamily="66" charset="0"/>
                <a:cs typeface="Arial" charset="0"/>
              </a:rPr>
              <a:t>	</a:t>
            </a:r>
            <a:r>
              <a:rPr lang="en-GB" altLang="en-US" sz="2400" dirty="0" err="1">
                <a:latin typeface="Comic Sans MS" pitchFamily="66" charset="0"/>
                <a:cs typeface="Arial" charset="0"/>
              </a:rPr>
              <a:t>mis</a:t>
            </a:r>
            <a:r>
              <a:rPr lang="en-GB" altLang="en-US" sz="2400" dirty="0">
                <a:latin typeface="Comic Sans MS" pitchFamily="66" charset="0"/>
                <a:cs typeface="Arial" charset="0"/>
              </a:rPr>
              <a:t> amigos </a:t>
            </a:r>
          </a:p>
          <a:p>
            <a:pPr>
              <a:lnSpc>
                <a:spcPct val="90000"/>
              </a:lnSpc>
              <a:buFontTx/>
              <a:buNone/>
            </a:pPr>
            <a:r>
              <a:rPr lang="en-GB" altLang="en-US" sz="2400" dirty="0">
                <a:latin typeface="Comic Sans MS" pitchFamily="66" charset="0"/>
                <a:cs typeface="Arial" charset="0"/>
              </a:rPr>
              <a:t>	</a:t>
            </a:r>
            <a:r>
              <a:rPr lang="en-GB" altLang="en-US" sz="2400" dirty="0" err="1">
                <a:latin typeface="Comic Sans MS" pitchFamily="66" charset="0"/>
                <a:cs typeface="Arial" charset="0"/>
              </a:rPr>
              <a:t>mis</a:t>
            </a:r>
            <a:r>
              <a:rPr lang="en-GB" altLang="en-US" sz="2400" dirty="0">
                <a:latin typeface="Comic Sans MS" pitchFamily="66" charset="0"/>
                <a:cs typeface="Arial" charset="0"/>
              </a:rPr>
              <a:t> </a:t>
            </a:r>
            <a:r>
              <a:rPr lang="en-GB" altLang="en-US" sz="2400" dirty="0" err="1">
                <a:latin typeface="Comic Sans MS" pitchFamily="66" charset="0"/>
                <a:cs typeface="Arial" charset="0"/>
              </a:rPr>
              <a:t>hermanos</a:t>
            </a:r>
            <a:endParaRPr lang="en-GB" altLang="en-US" sz="2400" dirty="0">
              <a:latin typeface="Comic Sans MS" pitchFamily="66" charset="0"/>
              <a:cs typeface="Arial" charset="0"/>
            </a:endParaRPr>
          </a:p>
          <a:p>
            <a:pPr>
              <a:lnSpc>
                <a:spcPct val="90000"/>
              </a:lnSpc>
              <a:buFontTx/>
              <a:buNone/>
            </a:pPr>
            <a:r>
              <a:rPr lang="en-GB" altLang="en-US" sz="2400" dirty="0">
                <a:latin typeface="Comic Sans MS" pitchFamily="66" charset="0"/>
                <a:cs typeface="Arial" charset="0"/>
              </a:rPr>
              <a:t>	</a:t>
            </a:r>
            <a:r>
              <a:rPr lang="en-GB" altLang="en-US" sz="2400" dirty="0" err="1">
                <a:latin typeface="Comic Sans MS" pitchFamily="66" charset="0"/>
                <a:cs typeface="Arial" charset="0"/>
              </a:rPr>
              <a:t>mis</a:t>
            </a:r>
            <a:r>
              <a:rPr lang="en-GB" altLang="en-US" sz="2400" dirty="0">
                <a:latin typeface="Comic Sans MS" pitchFamily="66" charset="0"/>
                <a:cs typeface="Arial" charset="0"/>
              </a:rPr>
              <a:t> </a:t>
            </a:r>
            <a:r>
              <a:rPr lang="en-GB" altLang="en-US" sz="2400" dirty="0" err="1">
                <a:latin typeface="Comic Sans MS" pitchFamily="66" charset="0"/>
                <a:cs typeface="Arial" charset="0"/>
              </a:rPr>
              <a:t>primos</a:t>
            </a:r>
            <a:endParaRPr lang="en-GB" altLang="en-US" sz="2400" dirty="0">
              <a:latin typeface="Comic Sans MS" pitchFamily="66" charset="0"/>
              <a:cs typeface="Arial" charset="0"/>
            </a:endParaRPr>
          </a:p>
          <a:p>
            <a:pPr>
              <a:lnSpc>
                <a:spcPct val="90000"/>
              </a:lnSpc>
              <a:buFontTx/>
              <a:buNone/>
            </a:pPr>
            <a:r>
              <a:rPr lang="en-GB" altLang="en-US" sz="2400" dirty="0">
                <a:latin typeface="Comic Sans MS" pitchFamily="66" charset="0"/>
                <a:cs typeface="Arial" charset="0"/>
              </a:rPr>
              <a:t>	mi </a:t>
            </a:r>
            <a:r>
              <a:rPr lang="en-GB" altLang="en-US" sz="2400" dirty="0" err="1">
                <a:latin typeface="Comic Sans MS" pitchFamily="66" charset="0"/>
                <a:cs typeface="Arial" charset="0"/>
              </a:rPr>
              <a:t>instituto</a:t>
            </a:r>
            <a:endParaRPr lang="en-GB" altLang="en-US" sz="2400" dirty="0">
              <a:latin typeface="Comic Sans MS" pitchFamily="66" charset="0"/>
              <a:cs typeface="Arial" charset="0"/>
            </a:endParaRPr>
          </a:p>
          <a:p>
            <a:pPr>
              <a:lnSpc>
                <a:spcPct val="90000"/>
              </a:lnSpc>
              <a:buFontTx/>
              <a:buNone/>
            </a:pPr>
            <a:r>
              <a:rPr lang="en-US" altLang="en-US" sz="2400" dirty="0">
                <a:solidFill>
                  <a:schemeClr val="accent2"/>
                </a:solidFill>
                <a:latin typeface="Comic Sans MS" pitchFamily="66" charset="0"/>
                <a:cs typeface="Arial" charset="0"/>
              </a:rPr>
              <a:t>¿</a:t>
            </a:r>
            <a:r>
              <a:rPr lang="en-GB" altLang="en-US" sz="2400" dirty="0" err="1">
                <a:solidFill>
                  <a:schemeClr val="accent2"/>
                </a:solidFill>
                <a:latin typeface="Comic Sans MS" pitchFamily="66" charset="0"/>
              </a:rPr>
              <a:t>Cómo</a:t>
            </a:r>
            <a:r>
              <a:rPr lang="en-GB" altLang="en-US" sz="2400" dirty="0">
                <a:solidFill>
                  <a:schemeClr val="accent2"/>
                </a:solidFill>
                <a:latin typeface="Comic Sans MS" pitchFamily="66" charset="0"/>
              </a:rPr>
              <a:t> </a:t>
            </a:r>
            <a:r>
              <a:rPr lang="en-GB" altLang="en-US" sz="2400" dirty="0" err="1">
                <a:solidFill>
                  <a:schemeClr val="accent2"/>
                </a:solidFill>
                <a:latin typeface="Comic Sans MS" pitchFamily="66" charset="0"/>
              </a:rPr>
              <a:t>fuiste</a:t>
            </a:r>
            <a:r>
              <a:rPr lang="en-GB" altLang="en-US" sz="2400" dirty="0">
                <a:solidFill>
                  <a:schemeClr val="accent2"/>
                </a:solidFill>
                <a:latin typeface="Comic Sans MS" pitchFamily="66" charset="0"/>
              </a:rPr>
              <a:t> </a:t>
            </a:r>
            <a:r>
              <a:rPr lang="en-GB" altLang="en-US" sz="2400" dirty="0" err="1">
                <a:solidFill>
                  <a:schemeClr val="accent2"/>
                </a:solidFill>
                <a:latin typeface="Comic Sans MS" pitchFamily="66" charset="0"/>
              </a:rPr>
              <a:t>allí</a:t>
            </a:r>
            <a:r>
              <a:rPr lang="en-GB" altLang="en-US" sz="2400" dirty="0">
                <a:solidFill>
                  <a:schemeClr val="accent2"/>
                </a:solidFill>
                <a:latin typeface="Comic Sans MS" pitchFamily="66" charset="0"/>
              </a:rPr>
              <a:t>?</a:t>
            </a:r>
            <a:r>
              <a:rPr lang="en-US" altLang="en-US" sz="2400" dirty="0">
                <a:latin typeface="Comic Sans MS" pitchFamily="66" charset="0"/>
              </a:rPr>
              <a:t> </a:t>
            </a:r>
          </a:p>
          <a:p>
            <a:pPr>
              <a:lnSpc>
                <a:spcPct val="90000"/>
              </a:lnSpc>
              <a:buFontTx/>
              <a:buNone/>
            </a:pPr>
            <a:r>
              <a:rPr lang="en-GB" altLang="en-US" sz="2400" dirty="0" err="1">
                <a:latin typeface="Comic Sans MS" pitchFamily="66" charset="0"/>
              </a:rPr>
              <a:t>Fui</a:t>
            </a:r>
            <a:r>
              <a:rPr lang="en-GB" altLang="en-US" sz="2400" dirty="0">
                <a:latin typeface="Comic Sans MS" pitchFamily="66" charset="0"/>
              </a:rPr>
              <a:t> en ……..      </a:t>
            </a:r>
            <a:r>
              <a:rPr lang="en-GB" altLang="en-US" sz="2400" dirty="0" err="1">
                <a:latin typeface="Comic Sans MS" pitchFamily="66" charset="0"/>
              </a:rPr>
              <a:t>avión</a:t>
            </a:r>
            <a:r>
              <a:rPr lang="en-GB" altLang="en-US" sz="2400" dirty="0">
                <a:latin typeface="Comic Sans MS" pitchFamily="66" charset="0"/>
              </a:rPr>
              <a:t>			</a:t>
            </a:r>
            <a:r>
              <a:rPr lang="en-GB" altLang="en-US" sz="2400" dirty="0" err="1">
                <a:latin typeface="Comic Sans MS" pitchFamily="66" charset="0"/>
              </a:rPr>
              <a:t>t</a:t>
            </a:r>
            <a:r>
              <a:rPr lang="en-GB" altLang="en-US" sz="2400" dirty="0" err="1">
                <a:latin typeface="Comic Sans MS" pitchFamily="66" charset="0"/>
                <a:cs typeface="Arial" charset="0"/>
              </a:rPr>
              <a:t>ren</a:t>
            </a:r>
            <a:r>
              <a:rPr lang="en-GB" altLang="en-US" sz="2400" dirty="0">
                <a:latin typeface="Comic Sans MS" pitchFamily="66" charset="0"/>
                <a:cs typeface="Arial" charset="0"/>
              </a:rPr>
              <a:t>	</a:t>
            </a:r>
          </a:p>
          <a:p>
            <a:pPr>
              <a:lnSpc>
                <a:spcPct val="90000"/>
              </a:lnSpc>
              <a:buFontTx/>
              <a:buNone/>
            </a:pPr>
            <a:endParaRPr lang="en-GB" altLang="en-US" sz="2400" dirty="0">
              <a:latin typeface="Comic Sans MS" pitchFamily="66" charset="0"/>
              <a:cs typeface="Arial" charset="0"/>
            </a:endParaRPr>
          </a:p>
          <a:p>
            <a:pPr>
              <a:lnSpc>
                <a:spcPct val="90000"/>
              </a:lnSpc>
              <a:buFontTx/>
              <a:buNone/>
            </a:pPr>
            <a:r>
              <a:rPr lang="en-GB" altLang="en-US" sz="2400" dirty="0">
                <a:latin typeface="Comic Sans MS" pitchFamily="66" charset="0"/>
                <a:cs typeface="Arial" charset="0"/>
              </a:rPr>
              <a:t>ferry/</a:t>
            </a:r>
            <a:r>
              <a:rPr lang="en-GB" altLang="en-US" sz="2400" dirty="0" err="1">
                <a:latin typeface="Comic Sans MS" pitchFamily="66" charset="0"/>
                <a:cs typeface="Arial" charset="0"/>
              </a:rPr>
              <a:t>barco</a:t>
            </a:r>
            <a:r>
              <a:rPr lang="en-GB" altLang="en-US" sz="2400" dirty="0">
                <a:latin typeface="Comic Sans MS" pitchFamily="66" charset="0"/>
                <a:cs typeface="Arial" charset="0"/>
              </a:rPr>
              <a:t>		</a:t>
            </a:r>
          </a:p>
          <a:p>
            <a:pPr>
              <a:lnSpc>
                <a:spcPct val="90000"/>
              </a:lnSpc>
              <a:buFontTx/>
              <a:buNone/>
            </a:pPr>
            <a:endParaRPr lang="en-GB" altLang="en-US" sz="2400" dirty="0">
              <a:latin typeface="Comic Sans MS" pitchFamily="66" charset="0"/>
              <a:cs typeface="Arial" charset="0"/>
            </a:endParaRPr>
          </a:p>
          <a:p>
            <a:pPr>
              <a:lnSpc>
                <a:spcPct val="90000"/>
              </a:lnSpc>
              <a:buFontTx/>
              <a:buNone/>
            </a:pPr>
            <a:r>
              <a:rPr lang="en-GB" altLang="en-US" sz="2400" dirty="0">
                <a:latin typeface="Comic Sans MS" pitchFamily="66" charset="0"/>
                <a:cs typeface="Arial" charset="0"/>
              </a:rPr>
              <a:t>  			  </a:t>
            </a:r>
            <a:r>
              <a:rPr lang="en-GB" altLang="en-US" sz="2400" dirty="0" err="1">
                <a:latin typeface="Comic Sans MS" pitchFamily="66" charset="0"/>
                <a:cs typeface="Arial" charset="0"/>
              </a:rPr>
              <a:t>autobús</a:t>
            </a:r>
            <a:r>
              <a:rPr lang="en-GB" altLang="en-US" sz="2400" dirty="0">
                <a:latin typeface="Comic Sans MS" pitchFamily="66" charset="0"/>
                <a:cs typeface="Arial" charset="0"/>
              </a:rPr>
              <a:t>			</a:t>
            </a:r>
            <a:r>
              <a:rPr lang="en-GB" altLang="en-US" sz="2400" dirty="0" err="1">
                <a:latin typeface="Comic Sans MS" pitchFamily="66" charset="0"/>
                <a:cs typeface="Arial" charset="0"/>
              </a:rPr>
              <a:t>coche</a:t>
            </a:r>
            <a:endParaRPr lang="en-GB" altLang="en-US" sz="2400" dirty="0">
              <a:latin typeface="Comic Sans MS" pitchFamily="66" charset="0"/>
              <a:cs typeface="Arial" charset="0"/>
            </a:endParaRPr>
          </a:p>
          <a:p>
            <a:pPr>
              <a:lnSpc>
                <a:spcPct val="90000"/>
              </a:lnSpc>
              <a:buFontTx/>
              <a:buNone/>
            </a:pPr>
            <a:endParaRPr lang="en-GB" altLang="en-US" sz="2400" dirty="0">
              <a:latin typeface="Comic Sans MS" pitchFamily="66" charset="0"/>
              <a:cs typeface="Arial" charset="0"/>
            </a:endParaRPr>
          </a:p>
          <a:p>
            <a:pPr>
              <a:lnSpc>
                <a:spcPct val="90000"/>
              </a:lnSpc>
              <a:buFontTx/>
              <a:buNone/>
            </a:pPr>
            <a:r>
              <a:rPr lang="en-US" altLang="en-US" sz="2400" dirty="0">
                <a:solidFill>
                  <a:schemeClr val="accent2"/>
                </a:solidFill>
                <a:latin typeface="Comic Sans MS" pitchFamily="66" charset="0"/>
                <a:cs typeface="Arial" charset="0"/>
              </a:rPr>
              <a:t>¿</a:t>
            </a:r>
            <a:r>
              <a:rPr lang="en-US" altLang="en-US" sz="2400" dirty="0" err="1">
                <a:solidFill>
                  <a:schemeClr val="accent2"/>
                </a:solidFill>
                <a:latin typeface="Comic Sans MS" pitchFamily="66" charset="0"/>
                <a:cs typeface="Arial" charset="0"/>
              </a:rPr>
              <a:t>Cuánto</a:t>
            </a:r>
            <a:r>
              <a:rPr lang="en-US" altLang="en-US" sz="2400" dirty="0">
                <a:solidFill>
                  <a:schemeClr val="accent2"/>
                </a:solidFill>
                <a:latin typeface="Comic Sans MS" pitchFamily="66" charset="0"/>
                <a:cs typeface="Arial" charset="0"/>
              </a:rPr>
              <a:t> </a:t>
            </a:r>
            <a:r>
              <a:rPr lang="en-US" altLang="en-US" sz="2400" dirty="0" err="1">
                <a:solidFill>
                  <a:schemeClr val="accent2"/>
                </a:solidFill>
                <a:latin typeface="Comic Sans MS" pitchFamily="66" charset="0"/>
                <a:cs typeface="Arial" charset="0"/>
              </a:rPr>
              <a:t>duró</a:t>
            </a:r>
            <a:r>
              <a:rPr lang="en-US" altLang="en-US" sz="2400" dirty="0">
                <a:solidFill>
                  <a:schemeClr val="accent2"/>
                </a:solidFill>
                <a:latin typeface="Comic Sans MS" pitchFamily="66" charset="0"/>
                <a:cs typeface="Arial" charset="0"/>
              </a:rPr>
              <a:t> el </a:t>
            </a:r>
            <a:r>
              <a:rPr lang="en-US" altLang="en-US" sz="2400" dirty="0" err="1">
                <a:solidFill>
                  <a:schemeClr val="accent2"/>
                </a:solidFill>
                <a:latin typeface="Comic Sans MS" pitchFamily="66" charset="0"/>
                <a:cs typeface="Arial" charset="0"/>
              </a:rPr>
              <a:t>viaje</a:t>
            </a:r>
            <a:r>
              <a:rPr lang="en-US" altLang="en-US" sz="2400" dirty="0">
                <a:solidFill>
                  <a:schemeClr val="accent2"/>
                </a:solidFill>
                <a:latin typeface="Comic Sans MS" pitchFamily="66" charset="0"/>
                <a:cs typeface="Arial" charset="0"/>
              </a:rPr>
              <a:t>?</a:t>
            </a:r>
          </a:p>
          <a:p>
            <a:pPr>
              <a:lnSpc>
                <a:spcPct val="90000"/>
              </a:lnSpc>
              <a:buFontTx/>
              <a:buNone/>
            </a:pPr>
            <a:r>
              <a:rPr lang="en-GB" altLang="en-US" sz="2400" dirty="0">
                <a:latin typeface="Comic Sans MS" pitchFamily="66" charset="0"/>
                <a:cs typeface="Arial" charset="0"/>
              </a:rPr>
              <a:t>El </a:t>
            </a:r>
            <a:r>
              <a:rPr lang="en-GB" altLang="en-US" sz="2400" dirty="0" err="1">
                <a:latin typeface="Comic Sans MS" pitchFamily="66" charset="0"/>
                <a:cs typeface="Arial" charset="0"/>
              </a:rPr>
              <a:t>viaje</a:t>
            </a:r>
            <a:r>
              <a:rPr lang="en-US" altLang="en-US" sz="2400" dirty="0">
                <a:latin typeface="Comic Sans MS" pitchFamily="66" charset="0"/>
                <a:cs typeface="Arial" charset="0"/>
              </a:rPr>
              <a:t> </a:t>
            </a:r>
            <a:r>
              <a:rPr lang="en-US" altLang="en-US" sz="2400" dirty="0" err="1">
                <a:latin typeface="Comic Sans MS" pitchFamily="66" charset="0"/>
                <a:cs typeface="Arial" charset="0"/>
              </a:rPr>
              <a:t>duró</a:t>
            </a:r>
            <a:r>
              <a:rPr lang="en-GB" altLang="en-US" sz="2400" dirty="0">
                <a:latin typeface="Comic Sans MS" pitchFamily="66" charset="0"/>
                <a:cs typeface="Arial" charset="0"/>
              </a:rPr>
              <a:t> …..(</a:t>
            </a:r>
            <a:r>
              <a:rPr lang="en-GB" altLang="en-US" sz="2400" dirty="0" err="1">
                <a:latin typeface="Comic Sans MS" pitchFamily="66" charset="0"/>
                <a:cs typeface="Arial" charset="0"/>
              </a:rPr>
              <a:t>tiempo</a:t>
            </a:r>
            <a:r>
              <a:rPr lang="en-GB" altLang="en-US" sz="2400" dirty="0">
                <a:latin typeface="Comic Sans MS" pitchFamily="66" charset="0"/>
                <a:cs typeface="Arial" charset="0"/>
              </a:rPr>
              <a:t> en horas)</a:t>
            </a:r>
          </a:p>
          <a:p>
            <a:pPr>
              <a:lnSpc>
                <a:spcPct val="90000"/>
              </a:lnSpc>
              <a:buFontTx/>
              <a:buNone/>
            </a:pPr>
            <a:endParaRPr lang="en-GB" altLang="en-US" sz="2400" dirty="0">
              <a:latin typeface="Comic Sans MS" pitchFamily="66" charset="0"/>
              <a:cs typeface="Arial" charset="0"/>
            </a:endParaRPr>
          </a:p>
          <a:p>
            <a:pPr>
              <a:lnSpc>
                <a:spcPct val="90000"/>
              </a:lnSpc>
              <a:buFontTx/>
              <a:buNone/>
            </a:pPr>
            <a:endParaRPr lang="en-GB" altLang="en-US" sz="2400" dirty="0">
              <a:latin typeface="Comic Sans MS" pitchFamily="66" charset="0"/>
              <a:cs typeface="Arial" charset="0"/>
            </a:endParaRPr>
          </a:p>
          <a:p>
            <a:pPr>
              <a:lnSpc>
                <a:spcPct val="90000"/>
              </a:lnSpc>
              <a:buFontTx/>
              <a:buNone/>
            </a:pPr>
            <a:endParaRPr lang="en-GB" altLang="en-US" sz="2400" dirty="0">
              <a:latin typeface="Comic Sans MS" pitchFamily="66" charset="0"/>
              <a:cs typeface="Arial" charset="0"/>
            </a:endParaRPr>
          </a:p>
          <a:p>
            <a:pPr>
              <a:lnSpc>
                <a:spcPct val="90000"/>
              </a:lnSpc>
              <a:buFontTx/>
              <a:buNone/>
            </a:pPr>
            <a:endParaRPr lang="en-US" altLang="en-US" dirty="0">
              <a:latin typeface="Comic Sans MS" pitchFamily="66" charset="0"/>
              <a:cs typeface="Arial" charset="0"/>
            </a:endParaRPr>
          </a:p>
          <a:p>
            <a:pPr>
              <a:lnSpc>
                <a:spcPct val="90000"/>
              </a:lnSpc>
              <a:buFontTx/>
              <a:buNone/>
            </a:pPr>
            <a:endParaRPr lang="en-US" altLang="en-US" dirty="0">
              <a:latin typeface="Comic Sans MS" pitchFamily="66" charset="0"/>
            </a:endParaRPr>
          </a:p>
        </p:txBody>
      </p:sp>
      <p:pic>
        <p:nvPicPr>
          <p:cNvPr id="96261" name="Picture 5" descr="TheSimpsonsWallpaper8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33375"/>
            <a:ext cx="316865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96266" name="Picture 10" descr="de-brunhoff-laurent-babar-en-avion-7800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213100"/>
            <a:ext cx="187325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96268" name="Picture 12" descr="autobus%20pain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4797425"/>
            <a:ext cx="2160588" cy="1100138"/>
          </a:xfrm>
          <a:prstGeom prst="rect">
            <a:avLst/>
          </a:prstGeom>
          <a:noFill/>
          <a:extLst>
            <a:ext uri="{909E8E84-426E-40DD-AFC4-6F175D3DCCD1}">
              <a14:hiddenFill xmlns:a14="http://schemas.microsoft.com/office/drawing/2010/main">
                <a:solidFill>
                  <a:srgbClr val="FFFFFF"/>
                </a:solidFill>
              </a14:hiddenFill>
            </a:ext>
          </a:extLst>
        </p:spPr>
      </p:pic>
      <p:pic>
        <p:nvPicPr>
          <p:cNvPr id="96270" name="Picture 14" descr="vw_barbie_a1_12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0" y="4581525"/>
            <a:ext cx="2159000" cy="1243013"/>
          </a:xfrm>
          <a:prstGeom prst="rect">
            <a:avLst/>
          </a:prstGeom>
          <a:noFill/>
          <a:extLst>
            <a:ext uri="{909E8E84-426E-40DD-AFC4-6F175D3DCCD1}">
              <a14:hiddenFill xmlns:a14="http://schemas.microsoft.com/office/drawing/2010/main">
                <a:solidFill>
                  <a:srgbClr val="FFFFFF"/>
                </a:solidFill>
              </a14:hiddenFill>
            </a:ext>
          </a:extLst>
        </p:spPr>
      </p:pic>
      <p:pic>
        <p:nvPicPr>
          <p:cNvPr id="96272" name="Picture 16" descr="Train_Cartoon-2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3490913"/>
            <a:ext cx="2089150" cy="1203325"/>
          </a:xfrm>
          <a:prstGeom prst="rect">
            <a:avLst/>
          </a:prstGeom>
          <a:noFill/>
          <a:extLst>
            <a:ext uri="{909E8E84-426E-40DD-AFC4-6F175D3DCCD1}">
              <a14:hiddenFill xmlns:a14="http://schemas.microsoft.com/office/drawing/2010/main">
                <a:solidFill>
                  <a:srgbClr val="FFFFFF"/>
                </a:solidFill>
              </a14:hiddenFill>
            </a:ext>
          </a:extLst>
        </p:spPr>
      </p:pic>
      <p:pic>
        <p:nvPicPr>
          <p:cNvPr id="96278" name="Picture 22" descr="Marthas%20Vineyard%20Fer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4760913"/>
            <a:ext cx="2016125" cy="1016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759273" y="6045400"/>
            <a:ext cx="1499043" cy="589359"/>
            <a:chOff x="2759273" y="6045400"/>
            <a:chExt cx="1499043" cy="589359"/>
          </a:xfrm>
        </p:grpSpPr>
        <p:sp>
          <p:nvSpPr>
            <p:cNvPr id="2" name="SMARTInkAnnotation0"/>
            <p:cNvSpPr/>
            <p:nvPr/>
          </p:nvSpPr>
          <p:spPr>
            <a:xfrm>
              <a:off x="2759273" y="6411519"/>
              <a:ext cx="1499043" cy="223204"/>
            </a:xfrm>
            <a:custGeom>
              <a:avLst/>
              <a:gdLst/>
              <a:ahLst/>
              <a:cxnLst/>
              <a:rect l="0" t="0" r="0" b="0"/>
              <a:pathLst>
                <a:path w="1499043" h="223204">
                  <a:moveTo>
                    <a:pt x="0" y="142872"/>
                  </a:moveTo>
                  <a:lnTo>
                    <a:pt x="4741" y="138132"/>
                  </a:lnTo>
                  <a:lnTo>
                    <a:pt x="7130" y="136735"/>
                  </a:lnTo>
                  <a:lnTo>
                    <a:pt x="12429" y="135183"/>
                  </a:lnTo>
                  <a:lnTo>
                    <a:pt x="55878" y="133974"/>
                  </a:lnTo>
                  <a:lnTo>
                    <a:pt x="89752" y="132956"/>
                  </a:lnTo>
                  <a:lnTo>
                    <a:pt x="127752" y="126876"/>
                  </a:lnTo>
                  <a:lnTo>
                    <a:pt x="173181" y="125380"/>
                  </a:lnTo>
                  <a:lnTo>
                    <a:pt x="227502" y="118948"/>
                  </a:lnTo>
                  <a:lnTo>
                    <a:pt x="272240" y="116932"/>
                  </a:lnTo>
                  <a:lnTo>
                    <a:pt x="357761" y="116194"/>
                  </a:lnTo>
                  <a:lnTo>
                    <a:pt x="410936" y="116116"/>
                  </a:lnTo>
                  <a:lnTo>
                    <a:pt x="449206" y="118743"/>
                  </a:lnTo>
                  <a:lnTo>
                    <a:pt x="489366" y="122226"/>
                  </a:lnTo>
                  <a:lnTo>
                    <a:pt x="530366" y="123774"/>
                  </a:lnTo>
                  <a:lnTo>
                    <a:pt x="592496" y="124646"/>
                  </a:lnTo>
                  <a:lnTo>
                    <a:pt x="725055" y="124980"/>
                  </a:lnTo>
                  <a:lnTo>
                    <a:pt x="770054" y="127644"/>
                  </a:lnTo>
                  <a:lnTo>
                    <a:pt x="816512" y="131143"/>
                  </a:lnTo>
                  <a:lnTo>
                    <a:pt x="863619" y="132698"/>
                  </a:lnTo>
                  <a:lnTo>
                    <a:pt x="934764" y="133574"/>
                  </a:lnTo>
                  <a:lnTo>
                    <a:pt x="958536" y="134688"/>
                  </a:lnTo>
                  <a:lnTo>
                    <a:pt x="982321" y="136424"/>
                  </a:lnTo>
                  <a:lnTo>
                    <a:pt x="1028923" y="140998"/>
                  </a:lnTo>
                  <a:lnTo>
                    <a:pt x="1094207" y="149151"/>
                  </a:lnTo>
                  <a:lnTo>
                    <a:pt x="1219297" y="166712"/>
                  </a:lnTo>
                  <a:lnTo>
                    <a:pt x="1257277" y="172650"/>
                  </a:lnTo>
                  <a:lnTo>
                    <a:pt x="1274747" y="176615"/>
                  </a:lnTo>
                  <a:lnTo>
                    <a:pt x="1291355" y="181241"/>
                  </a:lnTo>
                  <a:lnTo>
                    <a:pt x="1307388" y="186311"/>
                  </a:lnTo>
                  <a:lnTo>
                    <a:pt x="1335786" y="194589"/>
                  </a:lnTo>
                  <a:lnTo>
                    <a:pt x="1360644" y="200584"/>
                  </a:lnTo>
                  <a:lnTo>
                    <a:pt x="1400855" y="207077"/>
                  </a:lnTo>
                  <a:lnTo>
                    <a:pt x="1427981" y="212881"/>
                  </a:lnTo>
                  <a:lnTo>
                    <a:pt x="1436015" y="216320"/>
                  </a:lnTo>
                  <a:lnTo>
                    <a:pt x="1446426" y="223119"/>
                  </a:lnTo>
                  <a:lnTo>
                    <a:pt x="1441815" y="223203"/>
                  </a:lnTo>
                  <a:lnTo>
                    <a:pt x="1424239" y="217094"/>
                  </a:lnTo>
                  <a:lnTo>
                    <a:pt x="1396367" y="214859"/>
                  </a:lnTo>
                  <a:lnTo>
                    <a:pt x="1364585" y="211826"/>
                  </a:lnTo>
                  <a:lnTo>
                    <a:pt x="1327387" y="207290"/>
                  </a:lnTo>
                  <a:lnTo>
                    <a:pt x="1282300" y="205945"/>
                  </a:lnTo>
                  <a:lnTo>
                    <a:pt x="1248568" y="204639"/>
                  </a:lnTo>
                  <a:lnTo>
                    <a:pt x="1213732" y="200751"/>
                  </a:lnTo>
                  <a:lnTo>
                    <a:pt x="1178405" y="198361"/>
                  </a:lnTo>
                  <a:lnTo>
                    <a:pt x="1141869" y="196306"/>
                  </a:lnTo>
                  <a:lnTo>
                    <a:pt x="1102479" y="192086"/>
                  </a:lnTo>
                  <a:lnTo>
                    <a:pt x="1041257" y="184133"/>
                  </a:lnTo>
                  <a:lnTo>
                    <a:pt x="999885" y="181053"/>
                  </a:lnTo>
                  <a:lnTo>
                    <a:pt x="957355" y="178693"/>
                  </a:lnTo>
                  <a:lnTo>
                    <a:pt x="911994" y="174336"/>
                  </a:lnTo>
                  <a:lnTo>
                    <a:pt x="868021" y="169093"/>
                  </a:lnTo>
                  <a:lnTo>
                    <a:pt x="824334" y="164447"/>
                  </a:lnTo>
                  <a:lnTo>
                    <a:pt x="778460" y="162383"/>
                  </a:lnTo>
                  <a:lnTo>
                    <a:pt x="734258" y="158819"/>
                  </a:lnTo>
                  <a:lnTo>
                    <a:pt x="644550" y="148447"/>
                  </a:lnTo>
                  <a:lnTo>
                    <a:pt x="515349" y="130932"/>
                  </a:lnTo>
                  <a:lnTo>
                    <a:pt x="494378" y="126974"/>
                  </a:lnTo>
                  <a:lnTo>
                    <a:pt x="473453" y="122351"/>
                  </a:lnTo>
                  <a:lnTo>
                    <a:pt x="452557" y="117286"/>
                  </a:lnTo>
                  <a:lnTo>
                    <a:pt x="431682" y="112915"/>
                  </a:lnTo>
                  <a:lnTo>
                    <a:pt x="410819" y="109010"/>
                  </a:lnTo>
                  <a:lnTo>
                    <a:pt x="332173" y="95613"/>
                  </a:lnTo>
                  <a:lnTo>
                    <a:pt x="295469" y="92103"/>
                  </a:lnTo>
                  <a:lnTo>
                    <a:pt x="260304" y="89550"/>
                  </a:lnTo>
                  <a:lnTo>
                    <a:pt x="228139" y="85108"/>
                  </a:lnTo>
                  <a:lnTo>
                    <a:pt x="182140" y="81769"/>
                  </a:lnTo>
                  <a:lnTo>
                    <a:pt x="141832" y="80780"/>
                  </a:lnTo>
                  <a:lnTo>
                    <a:pt x="49962" y="80375"/>
                  </a:lnTo>
                  <a:lnTo>
                    <a:pt x="36758" y="83014"/>
                  </a:lnTo>
                  <a:lnTo>
                    <a:pt x="19356" y="88466"/>
                  </a:lnTo>
                  <a:lnTo>
                    <a:pt x="13453" y="89049"/>
                  </a:lnTo>
                  <a:lnTo>
                    <a:pt x="15240" y="89185"/>
                  </a:lnTo>
                  <a:lnTo>
                    <a:pt x="21824" y="89261"/>
                  </a:lnTo>
                  <a:lnTo>
                    <a:pt x="40067" y="83150"/>
                  </a:lnTo>
                  <a:lnTo>
                    <a:pt x="68071" y="78269"/>
                  </a:lnTo>
                  <a:lnTo>
                    <a:pt x="99875" y="70814"/>
                  </a:lnTo>
                  <a:lnTo>
                    <a:pt x="123764" y="65205"/>
                  </a:lnTo>
                  <a:lnTo>
                    <a:pt x="194096" y="50562"/>
                  </a:lnTo>
                  <a:lnTo>
                    <a:pt x="228810" y="47275"/>
                  </a:lnTo>
                  <a:lnTo>
                    <a:pt x="267389" y="43830"/>
                  </a:lnTo>
                  <a:lnTo>
                    <a:pt x="287400" y="40133"/>
                  </a:lnTo>
                  <a:lnTo>
                    <a:pt x="307686" y="35684"/>
                  </a:lnTo>
                  <a:lnTo>
                    <a:pt x="328155" y="31726"/>
                  </a:lnTo>
                  <a:lnTo>
                    <a:pt x="369420" y="24682"/>
                  </a:lnTo>
                  <a:lnTo>
                    <a:pt x="413557" y="18244"/>
                  </a:lnTo>
                  <a:lnTo>
                    <a:pt x="436439" y="15138"/>
                  </a:lnTo>
                  <a:lnTo>
                    <a:pt x="460624" y="13068"/>
                  </a:lnTo>
                  <a:lnTo>
                    <a:pt x="485676" y="11688"/>
                  </a:lnTo>
                  <a:lnTo>
                    <a:pt x="511308" y="10767"/>
                  </a:lnTo>
                  <a:lnTo>
                    <a:pt x="537325" y="9162"/>
                  </a:lnTo>
                  <a:lnTo>
                    <a:pt x="590046" y="4732"/>
                  </a:lnTo>
                  <a:lnTo>
                    <a:pt x="616607" y="3153"/>
                  </a:lnTo>
                  <a:lnTo>
                    <a:pt x="669930" y="1400"/>
                  </a:lnTo>
                  <a:lnTo>
                    <a:pt x="810767" y="181"/>
                  </a:lnTo>
                  <a:lnTo>
                    <a:pt x="1089023" y="0"/>
                  </a:lnTo>
                  <a:lnTo>
                    <a:pt x="1114953" y="991"/>
                  </a:lnTo>
                  <a:lnTo>
                    <a:pt x="1140177" y="2644"/>
                  </a:lnTo>
                  <a:lnTo>
                    <a:pt x="1164931" y="4738"/>
                  </a:lnTo>
                  <a:lnTo>
                    <a:pt x="1189371" y="6135"/>
                  </a:lnTo>
                  <a:lnTo>
                    <a:pt x="1237693" y="7685"/>
                  </a:lnTo>
                  <a:lnTo>
                    <a:pt x="1280336" y="11022"/>
                  </a:lnTo>
                  <a:lnTo>
                    <a:pt x="1319132" y="15810"/>
                  </a:lnTo>
                  <a:lnTo>
                    <a:pt x="1356219" y="21246"/>
                  </a:lnTo>
                  <a:lnTo>
                    <a:pt x="1387253" y="26970"/>
                  </a:lnTo>
                  <a:lnTo>
                    <a:pt x="1414277" y="32821"/>
                  </a:lnTo>
                  <a:lnTo>
                    <a:pt x="1439515" y="38729"/>
                  </a:lnTo>
                  <a:lnTo>
                    <a:pt x="1458670" y="44661"/>
                  </a:lnTo>
                  <a:lnTo>
                    <a:pt x="1473798" y="50606"/>
                  </a:lnTo>
                  <a:lnTo>
                    <a:pt x="1487136" y="56555"/>
                  </a:lnTo>
                  <a:lnTo>
                    <a:pt x="1491487" y="59530"/>
                  </a:lnTo>
                  <a:lnTo>
                    <a:pt x="1494387" y="62506"/>
                  </a:lnTo>
                  <a:lnTo>
                    <a:pt x="1499042" y="69670"/>
                  </a:lnTo>
                  <a:lnTo>
                    <a:pt x="1498432" y="71250"/>
                  </a:lnTo>
                  <a:lnTo>
                    <a:pt x="1495108" y="75652"/>
                  </a:lnTo>
                  <a:lnTo>
                    <a:pt x="1487678" y="80915"/>
                  </a:lnTo>
                  <a:lnTo>
                    <a:pt x="1476769" y="86562"/>
                  </a:lnTo>
                  <a:lnTo>
                    <a:pt x="1461998" y="92379"/>
                  </a:lnTo>
                  <a:lnTo>
                    <a:pt x="1442866" y="98272"/>
                  </a:lnTo>
                  <a:lnTo>
                    <a:pt x="1420142" y="105190"/>
                  </a:lnTo>
                  <a:lnTo>
                    <a:pt x="1407136" y="109813"/>
                  </a:lnTo>
                  <a:lnTo>
                    <a:pt x="1393505" y="114880"/>
                  </a:lnTo>
                  <a:lnTo>
                    <a:pt x="1379457" y="119249"/>
                  </a:lnTo>
                  <a:lnTo>
                    <a:pt x="1365130" y="123155"/>
                  </a:lnTo>
                  <a:lnTo>
                    <a:pt x="1334991" y="129148"/>
                  </a:lnTo>
                  <a:lnTo>
                    <a:pt x="1301751" y="131811"/>
                  </a:lnTo>
                  <a:lnTo>
                    <a:pt x="1267134" y="138287"/>
                  </a:lnTo>
                  <a:lnTo>
                    <a:pt x="1249569" y="142792"/>
                  </a:lnTo>
                  <a:lnTo>
                    <a:pt x="1214177" y="147797"/>
                  </a:lnTo>
                  <a:lnTo>
                    <a:pt x="1177611" y="151014"/>
                  </a:lnTo>
                  <a:lnTo>
                    <a:pt x="1138208" y="155751"/>
                  </a:lnTo>
                  <a:lnTo>
                    <a:pt x="1097545" y="158517"/>
                  </a:lnTo>
                  <a:lnTo>
                    <a:pt x="1056322" y="160740"/>
                  </a:lnTo>
                  <a:lnTo>
                    <a:pt x="1014849" y="165035"/>
                  </a:lnTo>
                  <a:lnTo>
                    <a:pt x="973266" y="167604"/>
                  </a:lnTo>
                  <a:lnTo>
                    <a:pt x="931633" y="169739"/>
                  </a:lnTo>
                  <a:lnTo>
                    <a:pt x="889979" y="173995"/>
                  </a:lnTo>
                  <a:lnTo>
                    <a:pt x="848315" y="176548"/>
                  </a:lnTo>
                  <a:lnTo>
                    <a:pt x="806646" y="178675"/>
                  </a:lnTo>
                  <a:lnTo>
                    <a:pt x="764976" y="182927"/>
                  </a:lnTo>
                  <a:lnTo>
                    <a:pt x="723305" y="185478"/>
                  </a:lnTo>
                  <a:lnTo>
                    <a:pt x="682625" y="186612"/>
                  </a:lnTo>
                  <a:lnTo>
                    <a:pt x="565712" y="187440"/>
                  </a:lnTo>
                  <a:lnTo>
                    <a:pt x="478428" y="187509"/>
                  </a:lnTo>
                  <a:lnTo>
                    <a:pt x="444807" y="184869"/>
                  </a:lnTo>
                  <a:lnTo>
                    <a:pt x="411013" y="181380"/>
                  </a:lnTo>
                  <a:lnTo>
                    <a:pt x="379457" y="179831"/>
                  </a:lnTo>
                  <a:lnTo>
                    <a:pt x="333800" y="174217"/>
                  </a:lnTo>
                  <a:lnTo>
                    <a:pt x="306444" y="169040"/>
                  </a:lnTo>
                  <a:lnTo>
                    <a:pt x="281057" y="163432"/>
                  </a:lnTo>
                  <a:lnTo>
                    <a:pt x="256545" y="157631"/>
                  </a:lnTo>
                  <a:lnTo>
                    <a:pt x="221737" y="151961"/>
                  </a:lnTo>
                  <a:lnTo>
                    <a:pt x="197992" y="146006"/>
                  </a:lnTo>
                  <a:lnTo>
                    <a:pt x="187877" y="144265"/>
                  </a:lnTo>
                  <a:lnTo>
                    <a:pt x="180074" y="140845"/>
                  </a:lnTo>
                  <a:lnTo>
                    <a:pt x="176604" y="138544"/>
                  </a:lnTo>
                  <a:lnTo>
                    <a:pt x="170103" y="135988"/>
                  </a:lnTo>
                  <a:lnTo>
                    <a:pt x="166980" y="135305"/>
                  </a:lnTo>
                  <a:lnTo>
                    <a:pt x="165891" y="133859"/>
                  </a:lnTo>
                  <a:lnTo>
                    <a:pt x="166157" y="131903"/>
                  </a:lnTo>
                  <a:lnTo>
                    <a:pt x="169098" y="127082"/>
                  </a:lnTo>
                  <a:lnTo>
                    <a:pt x="173712" y="121633"/>
                  </a:lnTo>
                  <a:lnTo>
                    <a:pt x="179070" y="115904"/>
                  </a:lnTo>
                  <a:lnTo>
                    <a:pt x="181888" y="112987"/>
                  </a:lnTo>
                  <a:lnTo>
                    <a:pt x="186743" y="111042"/>
                  </a:lnTo>
                  <a:lnTo>
                    <a:pt x="215923" y="105275"/>
                  </a:lnTo>
                  <a:lnTo>
                    <a:pt x="233880" y="101357"/>
                  </a:lnTo>
                  <a:lnTo>
                    <a:pt x="277746" y="98843"/>
                  </a:lnTo>
                  <a:lnTo>
                    <a:pt x="329369" y="98346"/>
                  </a:lnTo>
                  <a:lnTo>
                    <a:pt x="377388" y="98260"/>
                  </a:lnTo>
                  <a:lnTo>
                    <a:pt x="411807" y="100885"/>
                  </a:lnTo>
                  <a:lnTo>
                    <a:pt x="447940" y="104367"/>
                  </a:lnTo>
                  <a:lnTo>
                    <a:pt x="487150" y="105915"/>
                  </a:lnTo>
                  <a:lnTo>
                    <a:pt x="548272" y="106786"/>
                  </a:lnTo>
                  <a:lnTo>
                    <a:pt x="589619" y="109636"/>
                  </a:lnTo>
                  <a:lnTo>
                    <a:pt x="631147" y="113217"/>
                  </a:lnTo>
                  <a:lnTo>
                    <a:pt x="672755" y="114809"/>
                  </a:lnTo>
                  <a:lnTo>
                    <a:pt x="714398" y="118162"/>
                  </a:lnTo>
                  <a:lnTo>
                    <a:pt x="802465" y="128400"/>
                  </a:lnTo>
                  <a:lnTo>
                    <a:pt x="843815" y="134124"/>
                  </a:lnTo>
                  <a:lnTo>
                    <a:pt x="980761" y="154789"/>
                  </a:lnTo>
                  <a:lnTo>
                    <a:pt x="999122" y="158754"/>
                  </a:lnTo>
                  <a:lnTo>
                    <a:pt x="1017316" y="163381"/>
                  </a:lnTo>
                  <a:lnTo>
                    <a:pt x="1035398" y="168451"/>
                  </a:lnTo>
                  <a:lnTo>
                    <a:pt x="1071365" y="179376"/>
                  </a:lnTo>
                  <a:lnTo>
                    <a:pt x="1125141" y="19644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SMARTInkAnnotation1"/>
            <p:cNvSpPr/>
            <p:nvPr/>
          </p:nvSpPr>
          <p:spPr>
            <a:xfrm>
              <a:off x="3634383" y="6117370"/>
              <a:ext cx="276254" cy="517389"/>
            </a:xfrm>
            <a:custGeom>
              <a:avLst/>
              <a:gdLst/>
              <a:ahLst/>
              <a:cxnLst/>
              <a:rect l="0" t="0" r="0" b="0"/>
              <a:pathLst>
                <a:path w="276254" h="517389">
                  <a:moveTo>
                    <a:pt x="0" y="186990"/>
                  </a:moveTo>
                  <a:lnTo>
                    <a:pt x="0" y="168947"/>
                  </a:lnTo>
                  <a:lnTo>
                    <a:pt x="992" y="165040"/>
                  </a:lnTo>
                  <a:lnTo>
                    <a:pt x="7129" y="153807"/>
                  </a:lnTo>
                  <a:lnTo>
                    <a:pt x="15231" y="138352"/>
                  </a:lnTo>
                  <a:lnTo>
                    <a:pt x="29812" y="109466"/>
                  </a:lnTo>
                  <a:lnTo>
                    <a:pt x="35739" y="94987"/>
                  </a:lnTo>
                  <a:lnTo>
                    <a:pt x="41681" y="79623"/>
                  </a:lnTo>
                  <a:lnTo>
                    <a:pt x="47629" y="66180"/>
                  </a:lnTo>
                  <a:lnTo>
                    <a:pt x="51596" y="60809"/>
                  </a:lnTo>
                  <a:lnTo>
                    <a:pt x="56226" y="56236"/>
                  </a:lnTo>
                  <a:lnTo>
                    <a:pt x="61296" y="52196"/>
                  </a:lnTo>
                  <a:lnTo>
                    <a:pt x="66661" y="47518"/>
                  </a:lnTo>
                  <a:lnTo>
                    <a:pt x="72222" y="42414"/>
                  </a:lnTo>
                  <a:lnTo>
                    <a:pt x="77914" y="37028"/>
                  </a:lnTo>
                  <a:lnTo>
                    <a:pt x="83692" y="32445"/>
                  </a:lnTo>
                  <a:lnTo>
                    <a:pt x="89529" y="28398"/>
                  </a:lnTo>
                  <a:lnTo>
                    <a:pt x="95405" y="24707"/>
                  </a:lnTo>
                  <a:lnTo>
                    <a:pt x="101306" y="21254"/>
                  </a:lnTo>
                  <a:lnTo>
                    <a:pt x="107225" y="17960"/>
                  </a:lnTo>
                  <a:lnTo>
                    <a:pt x="113155" y="14772"/>
                  </a:lnTo>
                  <a:lnTo>
                    <a:pt x="118101" y="11655"/>
                  </a:lnTo>
                  <a:lnTo>
                    <a:pt x="126242" y="5545"/>
                  </a:lnTo>
                  <a:lnTo>
                    <a:pt x="130794" y="3518"/>
                  </a:lnTo>
                  <a:lnTo>
                    <a:pt x="135813" y="2167"/>
                  </a:lnTo>
                  <a:lnTo>
                    <a:pt x="141144" y="1267"/>
                  </a:lnTo>
                  <a:lnTo>
                    <a:pt x="146682" y="667"/>
                  </a:lnTo>
                  <a:lnTo>
                    <a:pt x="152358" y="266"/>
                  </a:lnTo>
                  <a:lnTo>
                    <a:pt x="158127" y="0"/>
                  </a:lnTo>
                  <a:lnTo>
                    <a:pt x="162964" y="814"/>
                  </a:lnTo>
                  <a:lnTo>
                    <a:pt x="170986" y="4365"/>
                  </a:lnTo>
                  <a:lnTo>
                    <a:pt x="185821" y="11942"/>
                  </a:lnTo>
                  <a:lnTo>
                    <a:pt x="190357" y="15721"/>
                  </a:lnTo>
                  <a:lnTo>
                    <a:pt x="198043" y="25211"/>
                  </a:lnTo>
                  <a:lnTo>
                    <a:pt x="204766" y="33398"/>
                  </a:lnTo>
                  <a:lnTo>
                    <a:pt x="211062" y="41336"/>
                  </a:lnTo>
                  <a:lnTo>
                    <a:pt x="217167" y="51479"/>
                  </a:lnTo>
                  <a:lnTo>
                    <a:pt x="223188" y="65247"/>
                  </a:lnTo>
                  <a:lnTo>
                    <a:pt x="229171" y="80296"/>
                  </a:lnTo>
                  <a:lnTo>
                    <a:pt x="235138" y="93599"/>
                  </a:lnTo>
                  <a:lnTo>
                    <a:pt x="237125" y="101909"/>
                  </a:lnTo>
                  <a:lnTo>
                    <a:pt x="238451" y="111417"/>
                  </a:lnTo>
                  <a:lnTo>
                    <a:pt x="239334" y="121725"/>
                  </a:lnTo>
                  <a:lnTo>
                    <a:pt x="239923" y="130582"/>
                  </a:lnTo>
                  <a:lnTo>
                    <a:pt x="240578" y="145714"/>
                  </a:lnTo>
                  <a:lnTo>
                    <a:pt x="240946" y="170130"/>
                  </a:lnTo>
                  <a:lnTo>
                    <a:pt x="241101" y="245059"/>
                  </a:lnTo>
                  <a:lnTo>
                    <a:pt x="241101" y="223632"/>
                  </a:lnTo>
                  <a:lnTo>
                    <a:pt x="243747" y="212866"/>
                  </a:lnTo>
                  <a:lnTo>
                    <a:pt x="247238" y="201466"/>
                  </a:lnTo>
                  <a:lnTo>
                    <a:pt x="248790" y="189786"/>
                  </a:lnTo>
                  <a:lnTo>
                    <a:pt x="252125" y="175334"/>
                  </a:lnTo>
                  <a:lnTo>
                    <a:pt x="255923" y="159981"/>
                  </a:lnTo>
                  <a:lnTo>
                    <a:pt x="257610" y="146543"/>
                  </a:lnTo>
                  <a:lnTo>
                    <a:pt x="261007" y="136601"/>
                  </a:lnTo>
                  <a:lnTo>
                    <a:pt x="264831" y="128876"/>
                  </a:lnTo>
                  <a:lnTo>
                    <a:pt x="267487" y="117503"/>
                  </a:lnTo>
                  <a:lnTo>
                    <a:pt x="268614" y="117844"/>
                  </a:lnTo>
                  <a:lnTo>
                    <a:pt x="272511" y="120871"/>
                  </a:lnTo>
                  <a:lnTo>
                    <a:pt x="273948" y="124059"/>
                  </a:lnTo>
                  <a:lnTo>
                    <a:pt x="275543" y="132893"/>
                  </a:lnTo>
                  <a:lnTo>
                    <a:pt x="276253" y="146079"/>
                  </a:lnTo>
                  <a:lnTo>
                    <a:pt x="275576" y="161861"/>
                  </a:lnTo>
                  <a:lnTo>
                    <a:pt x="274006" y="170238"/>
                  </a:lnTo>
                  <a:lnTo>
                    <a:pt x="271967" y="178798"/>
                  </a:lnTo>
                  <a:lnTo>
                    <a:pt x="270608" y="188474"/>
                  </a:lnTo>
                  <a:lnTo>
                    <a:pt x="269703" y="198893"/>
                  </a:lnTo>
                  <a:lnTo>
                    <a:pt x="269099" y="209808"/>
                  </a:lnTo>
                  <a:lnTo>
                    <a:pt x="267704" y="221053"/>
                  </a:lnTo>
                  <a:lnTo>
                    <a:pt x="265781" y="232519"/>
                  </a:lnTo>
                  <a:lnTo>
                    <a:pt x="263508" y="244132"/>
                  </a:lnTo>
                  <a:lnTo>
                    <a:pt x="258336" y="267618"/>
                  </a:lnTo>
                  <a:lnTo>
                    <a:pt x="255568" y="279437"/>
                  </a:lnTo>
                  <a:lnTo>
                    <a:pt x="251738" y="292278"/>
                  </a:lnTo>
                  <a:lnTo>
                    <a:pt x="247200" y="305798"/>
                  </a:lnTo>
                  <a:lnTo>
                    <a:pt x="242190" y="319774"/>
                  </a:lnTo>
                  <a:lnTo>
                    <a:pt x="237859" y="334052"/>
                  </a:lnTo>
                  <a:lnTo>
                    <a:pt x="233979" y="348531"/>
                  </a:lnTo>
                  <a:lnTo>
                    <a:pt x="217527" y="416107"/>
                  </a:lnTo>
                  <a:lnTo>
                    <a:pt x="211442" y="444263"/>
                  </a:lnTo>
                  <a:lnTo>
                    <a:pt x="208430" y="456731"/>
                  </a:lnTo>
                  <a:lnTo>
                    <a:pt x="205430" y="468020"/>
                  </a:lnTo>
                  <a:lnTo>
                    <a:pt x="202437" y="478524"/>
                  </a:lnTo>
                  <a:lnTo>
                    <a:pt x="199450" y="487510"/>
                  </a:lnTo>
                  <a:lnTo>
                    <a:pt x="196467" y="495484"/>
                  </a:lnTo>
                  <a:lnTo>
                    <a:pt x="187523" y="51738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SMARTInkAnnotation2"/>
            <p:cNvSpPr/>
            <p:nvPr/>
          </p:nvSpPr>
          <p:spPr>
            <a:xfrm>
              <a:off x="3643313" y="6045400"/>
              <a:ext cx="344370" cy="437555"/>
            </a:xfrm>
            <a:custGeom>
              <a:avLst/>
              <a:gdLst/>
              <a:ahLst/>
              <a:cxnLst/>
              <a:rect l="0" t="0" r="0" b="0"/>
              <a:pathLst>
                <a:path w="344370" h="437555">
                  <a:moveTo>
                    <a:pt x="0" y="151804"/>
                  </a:moveTo>
                  <a:lnTo>
                    <a:pt x="7688" y="144115"/>
                  </a:lnTo>
                  <a:lnTo>
                    <a:pt x="8378" y="140779"/>
                  </a:lnTo>
                  <a:lnTo>
                    <a:pt x="8857" y="127715"/>
                  </a:lnTo>
                  <a:lnTo>
                    <a:pt x="8919" y="113072"/>
                  </a:lnTo>
                  <a:lnTo>
                    <a:pt x="9915" y="111099"/>
                  </a:lnTo>
                  <a:lnTo>
                    <a:pt x="11570" y="109785"/>
                  </a:lnTo>
                  <a:lnTo>
                    <a:pt x="13667" y="108908"/>
                  </a:lnTo>
                  <a:lnTo>
                    <a:pt x="15064" y="106340"/>
                  </a:lnTo>
                  <a:lnTo>
                    <a:pt x="16617" y="98194"/>
                  </a:lnTo>
                  <a:lnTo>
                    <a:pt x="18023" y="95228"/>
                  </a:lnTo>
                  <a:lnTo>
                    <a:pt x="19953" y="93250"/>
                  </a:lnTo>
                  <a:lnTo>
                    <a:pt x="24743" y="90061"/>
                  </a:lnTo>
                  <a:lnTo>
                    <a:pt x="33018" y="82687"/>
                  </a:lnTo>
                  <a:lnTo>
                    <a:pt x="41753" y="74219"/>
                  </a:lnTo>
                  <a:lnTo>
                    <a:pt x="47661" y="68373"/>
                  </a:lnTo>
                  <a:lnTo>
                    <a:pt x="50625" y="66418"/>
                  </a:lnTo>
                  <a:lnTo>
                    <a:pt x="59538" y="62673"/>
                  </a:lnTo>
                  <a:lnTo>
                    <a:pt x="68462" y="55721"/>
                  </a:lnTo>
                  <a:lnTo>
                    <a:pt x="78383" y="47377"/>
                  </a:lnTo>
                  <a:lnTo>
                    <a:pt x="88084" y="41561"/>
                  </a:lnTo>
                  <a:lnTo>
                    <a:pt x="96365" y="35669"/>
                  </a:lnTo>
                  <a:lnTo>
                    <a:pt x="99962" y="32708"/>
                  </a:lnTo>
                  <a:lnTo>
                    <a:pt x="106604" y="29420"/>
                  </a:lnTo>
                  <a:lnTo>
                    <a:pt x="109765" y="28542"/>
                  </a:lnTo>
                  <a:lnTo>
                    <a:pt x="115922" y="24922"/>
                  </a:lnTo>
                  <a:lnTo>
                    <a:pt x="118953" y="22567"/>
                  </a:lnTo>
                  <a:lnTo>
                    <a:pt x="122958" y="20998"/>
                  </a:lnTo>
                  <a:lnTo>
                    <a:pt x="132700" y="19253"/>
                  </a:lnTo>
                  <a:lnTo>
                    <a:pt x="140999" y="15833"/>
                  </a:lnTo>
                  <a:lnTo>
                    <a:pt x="144600" y="13531"/>
                  </a:lnTo>
                  <a:lnTo>
                    <a:pt x="153894" y="10975"/>
                  </a:lnTo>
                  <a:lnTo>
                    <a:pt x="164639" y="8846"/>
                  </a:lnTo>
                  <a:lnTo>
                    <a:pt x="170283" y="6889"/>
                  </a:lnTo>
                  <a:lnTo>
                    <a:pt x="180853" y="3061"/>
                  </a:lnTo>
                  <a:lnTo>
                    <a:pt x="188858" y="1360"/>
                  </a:lnTo>
                  <a:lnTo>
                    <a:pt x="198369" y="604"/>
                  </a:lnTo>
                  <a:lnTo>
                    <a:pt x="209211" y="268"/>
                  </a:lnTo>
                  <a:lnTo>
                    <a:pt x="238016" y="22"/>
                  </a:lnTo>
                  <a:lnTo>
                    <a:pt x="275197" y="0"/>
                  </a:lnTo>
                  <a:lnTo>
                    <a:pt x="279706" y="992"/>
                  </a:lnTo>
                  <a:lnTo>
                    <a:pt x="290794" y="6136"/>
                  </a:lnTo>
                  <a:lnTo>
                    <a:pt x="297252" y="7688"/>
                  </a:lnTo>
                  <a:lnTo>
                    <a:pt x="303429" y="11023"/>
                  </a:lnTo>
                  <a:lnTo>
                    <a:pt x="312485" y="18479"/>
                  </a:lnTo>
                  <a:lnTo>
                    <a:pt x="321453" y="26972"/>
                  </a:lnTo>
                  <a:lnTo>
                    <a:pt x="333372" y="38731"/>
                  </a:lnTo>
                  <a:lnTo>
                    <a:pt x="335357" y="41695"/>
                  </a:lnTo>
                  <a:lnTo>
                    <a:pt x="337563" y="47634"/>
                  </a:lnTo>
                  <a:lnTo>
                    <a:pt x="338805" y="56557"/>
                  </a:lnTo>
                  <a:lnTo>
                    <a:pt x="339971" y="59532"/>
                  </a:lnTo>
                  <a:lnTo>
                    <a:pt x="343913" y="65484"/>
                  </a:lnTo>
                  <a:lnTo>
                    <a:pt x="344369" y="69452"/>
                  </a:lnTo>
                  <a:lnTo>
                    <a:pt x="342230" y="79153"/>
                  </a:lnTo>
                  <a:lnTo>
                    <a:pt x="340188" y="91031"/>
                  </a:lnTo>
                  <a:lnTo>
                    <a:pt x="339710" y="100320"/>
                  </a:lnTo>
                  <a:lnTo>
                    <a:pt x="339403" y="117711"/>
                  </a:lnTo>
                  <a:lnTo>
                    <a:pt x="336716" y="127061"/>
                  </a:lnTo>
                  <a:lnTo>
                    <a:pt x="332214" y="137830"/>
                  </a:lnTo>
                  <a:lnTo>
                    <a:pt x="326906" y="149231"/>
                  </a:lnTo>
                  <a:lnTo>
                    <a:pt x="318339" y="162065"/>
                  </a:lnTo>
                  <a:lnTo>
                    <a:pt x="309517" y="172152"/>
                  </a:lnTo>
                  <a:lnTo>
                    <a:pt x="303589" y="181022"/>
                  </a:lnTo>
                  <a:lnTo>
                    <a:pt x="294673" y="194526"/>
                  </a:lnTo>
                  <a:lnTo>
                    <a:pt x="285748" y="204811"/>
                  </a:lnTo>
                  <a:lnTo>
                    <a:pt x="276819" y="214142"/>
                  </a:lnTo>
                  <a:lnTo>
                    <a:pt x="273843" y="217175"/>
                  </a:lnTo>
                  <a:lnTo>
                    <a:pt x="269875" y="219197"/>
                  </a:lnTo>
                  <a:lnTo>
                    <a:pt x="260174" y="221443"/>
                  </a:lnTo>
                  <a:lnTo>
                    <a:pt x="251893" y="225087"/>
                  </a:lnTo>
                  <a:lnTo>
                    <a:pt x="244905" y="229022"/>
                  </a:lnTo>
                  <a:lnTo>
                    <a:pt x="235393" y="232230"/>
                  </a:lnTo>
                  <a:lnTo>
                    <a:pt x="229304" y="236496"/>
                  </a:lnTo>
                  <a:lnTo>
                    <a:pt x="225299" y="238031"/>
                  </a:lnTo>
                  <a:lnTo>
                    <a:pt x="215557" y="239736"/>
                  </a:lnTo>
                  <a:lnTo>
                    <a:pt x="207259" y="240494"/>
                  </a:lnTo>
                  <a:lnTo>
                    <a:pt x="197009" y="240920"/>
                  </a:lnTo>
                  <a:lnTo>
                    <a:pt x="193847" y="240981"/>
                  </a:lnTo>
                  <a:lnTo>
                    <a:pt x="185042" y="238401"/>
                  </a:lnTo>
                  <a:lnTo>
                    <a:pt x="175507" y="234940"/>
                  </a:lnTo>
                  <a:lnTo>
                    <a:pt x="167961" y="233401"/>
                  </a:lnTo>
                  <a:lnTo>
                    <a:pt x="161300" y="230072"/>
                  </a:lnTo>
                  <a:lnTo>
                    <a:pt x="153680" y="224590"/>
                  </a:lnTo>
                  <a:lnTo>
                    <a:pt x="149992" y="223841"/>
                  </a:lnTo>
                  <a:lnTo>
                    <a:pt x="147620" y="223641"/>
                  </a:lnTo>
                  <a:lnTo>
                    <a:pt x="145046" y="222515"/>
                  </a:lnTo>
                  <a:lnTo>
                    <a:pt x="135603" y="215588"/>
                  </a:lnTo>
                  <a:lnTo>
                    <a:pt x="135050" y="214170"/>
                  </a:lnTo>
                  <a:lnTo>
                    <a:pt x="134436" y="209949"/>
                  </a:lnTo>
                  <a:lnTo>
                    <a:pt x="133280" y="208426"/>
                  </a:lnTo>
                  <a:lnTo>
                    <a:pt x="131517" y="207411"/>
                  </a:lnTo>
                  <a:lnTo>
                    <a:pt x="125396" y="205500"/>
                  </a:lnTo>
                  <a:lnTo>
                    <a:pt x="129868" y="205417"/>
                  </a:lnTo>
                  <a:lnTo>
                    <a:pt x="131227" y="204413"/>
                  </a:lnTo>
                  <a:lnTo>
                    <a:pt x="132133" y="202751"/>
                  </a:lnTo>
                  <a:lnTo>
                    <a:pt x="133587" y="197696"/>
                  </a:lnTo>
                  <a:lnTo>
                    <a:pt x="134698" y="197282"/>
                  </a:lnTo>
                  <a:lnTo>
                    <a:pt x="138579" y="196821"/>
                  </a:lnTo>
                  <a:lnTo>
                    <a:pt x="141003" y="197690"/>
                  </a:lnTo>
                  <a:lnTo>
                    <a:pt x="149155" y="202662"/>
                  </a:lnTo>
                  <a:lnTo>
                    <a:pt x="154926" y="204173"/>
                  </a:lnTo>
                  <a:lnTo>
                    <a:pt x="163754" y="205024"/>
                  </a:lnTo>
                  <a:lnTo>
                    <a:pt x="166716" y="206135"/>
                  </a:lnTo>
                  <a:lnTo>
                    <a:pt x="175626" y="211448"/>
                  </a:lnTo>
                  <a:lnTo>
                    <a:pt x="181574" y="213039"/>
                  </a:lnTo>
                  <a:lnTo>
                    <a:pt x="190501" y="213935"/>
                  </a:lnTo>
                  <a:lnTo>
                    <a:pt x="193477" y="215052"/>
                  </a:lnTo>
                  <a:lnTo>
                    <a:pt x="202406" y="220373"/>
                  </a:lnTo>
                  <a:lnTo>
                    <a:pt x="208359" y="221967"/>
                  </a:lnTo>
                  <a:lnTo>
                    <a:pt x="217289" y="222864"/>
                  </a:lnTo>
                  <a:lnTo>
                    <a:pt x="220265" y="223982"/>
                  </a:lnTo>
                  <a:lnTo>
                    <a:pt x="230187" y="230295"/>
                  </a:lnTo>
                  <a:lnTo>
                    <a:pt x="239889" y="235637"/>
                  </a:lnTo>
                  <a:lnTo>
                    <a:pt x="248169" y="238673"/>
                  </a:lnTo>
                  <a:lnTo>
                    <a:pt x="251766" y="239482"/>
                  </a:lnTo>
                  <a:lnTo>
                    <a:pt x="258409" y="243026"/>
                  </a:lnTo>
                  <a:lnTo>
                    <a:pt x="267727" y="250601"/>
                  </a:lnTo>
                  <a:lnTo>
                    <a:pt x="276615" y="258851"/>
                  </a:lnTo>
                  <a:lnTo>
                    <a:pt x="297764" y="279907"/>
                  </a:lnTo>
                  <a:lnTo>
                    <a:pt x="299713" y="282847"/>
                  </a:lnTo>
                  <a:lnTo>
                    <a:pt x="303096" y="292924"/>
                  </a:lnTo>
                  <a:lnTo>
                    <a:pt x="309645" y="301461"/>
                  </a:lnTo>
                  <a:lnTo>
                    <a:pt x="311252" y="306953"/>
                  </a:lnTo>
                  <a:lnTo>
                    <a:pt x="312158" y="315624"/>
                  </a:lnTo>
                  <a:lnTo>
                    <a:pt x="311293" y="317571"/>
                  </a:lnTo>
                  <a:lnTo>
                    <a:pt x="309724" y="318870"/>
                  </a:lnTo>
                  <a:lnTo>
                    <a:pt x="307685" y="319736"/>
                  </a:lnTo>
                  <a:lnTo>
                    <a:pt x="306327" y="321305"/>
                  </a:lnTo>
                  <a:lnTo>
                    <a:pt x="305421" y="323344"/>
                  </a:lnTo>
                  <a:lnTo>
                    <a:pt x="304817" y="325694"/>
                  </a:lnTo>
                  <a:lnTo>
                    <a:pt x="301500" y="330953"/>
                  </a:lnTo>
                  <a:lnTo>
                    <a:pt x="299227" y="333744"/>
                  </a:lnTo>
                  <a:lnTo>
                    <a:pt x="296719" y="335605"/>
                  </a:lnTo>
                  <a:lnTo>
                    <a:pt x="288449" y="339216"/>
                  </a:lnTo>
                  <a:lnTo>
                    <a:pt x="279715" y="346129"/>
                  </a:lnTo>
                  <a:lnTo>
                    <a:pt x="273807" y="351610"/>
                  </a:lnTo>
                  <a:lnTo>
                    <a:pt x="269850" y="353469"/>
                  </a:lnTo>
                  <a:lnTo>
                    <a:pt x="260162" y="355534"/>
                  </a:lnTo>
                  <a:lnTo>
                    <a:pt x="251888" y="359098"/>
                  </a:lnTo>
                  <a:lnTo>
                    <a:pt x="243911" y="363989"/>
                  </a:lnTo>
                  <a:lnTo>
                    <a:pt x="233751" y="369470"/>
                  </a:lnTo>
                  <a:lnTo>
                    <a:pt x="216875" y="378134"/>
                  </a:lnTo>
                  <a:lnTo>
                    <a:pt x="207845" y="384026"/>
                  </a:lnTo>
                  <a:lnTo>
                    <a:pt x="204047" y="386985"/>
                  </a:lnTo>
                  <a:lnTo>
                    <a:pt x="199531" y="388958"/>
                  </a:lnTo>
                  <a:lnTo>
                    <a:pt x="189222" y="391151"/>
                  </a:lnTo>
                  <a:lnTo>
                    <a:pt x="183695" y="392728"/>
                  </a:lnTo>
                  <a:lnTo>
                    <a:pt x="178025" y="394771"/>
                  </a:lnTo>
                  <a:lnTo>
                    <a:pt x="167427" y="399687"/>
                  </a:lnTo>
                  <a:lnTo>
                    <a:pt x="159409" y="405179"/>
                  </a:lnTo>
                  <a:lnTo>
                    <a:pt x="154890" y="407041"/>
                  </a:lnTo>
                  <a:lnTo>
                    <a:pt x="144577" y="409110"/>
                  </a:lnTo>
                  <a:lnTo>
                    <a:pt x="139049" y="409661"/>
                  </a:lnTo>
                  <a:lnTo>
                    <a:pt x="133379" y="410029"/>
                  </a:lnTo>
                  <a:lnTo>
                    <a:pt x="127614" y="410274"/>
                  </a:lnTo>
                  <a:lnTo>
                    <a:pt x="121787" y="411430"/>
                  </a:lnTo>
                  <a:lnTo>
                    <a:pt x="115918" y="413192"/>
                  </a:lnTo>
                  <a:lnTo>
                    <a:pt x="110020" y="415360"/>
                  </a:lnTo>
                  <a:lnTo>
                    <a:pt x="100822" y="417768"/>
                  </a:lnTo>
                  <a:lnTo>
                    <a:pt x="92435" y="418838"/>
                  </a:lnTo>
                  <a:lnTo>
                    <a:pt x="82092" y="419313"/>
                  </a:lnTo>
                  <a:lnTo>
                    <a:pt x="76556" y="420433"/>
                  </a:lnTo>
                  <a:lnTo>
                    <a:pt x="70881" y="422171"/>
                  </a:lnTo>
                  <a:lnTo>
                    <a:pt x="60276" y="425756"/>
                  </a:lnTo>
                  <a:lnTo>
                    <a:pt x="52255" y="427349"/>
                  </a:lnTo>
                  <a:lnTo>
                    <a:pt x="42162" y="428246"/>
                  </a:lnTo>
                  <a:lnTo>
                    <a:pt x="32887" y="428512"/>
                  </a:lnTo>
                  <a:lnTo>
                    <a:pt x="19115" y="428590"/>
                  </a:lnTo>
                  <a:lnTo>
                    <a:pt x="15719" y="429594"/>
                  </a:lnTo>
                  <a:lnTo>
                    <a:pt x="13456" y="431255"/>
                  </a:lnTo>
                  <a:lnTo>
                    <a:pt x="11947" y="433354"/>
                  </a:lnTo>
                  <a:lnTo>
                    <a:pt x="9949" y="434754"/>
                  </a:lnTo>
                  <a:lnTo>
                    <a:pt x="0" y="4375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64490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6259">
                                            <p:txEl>
                                              <p:pRg st="7" end="7"/>
                                            </p:txEl>
                                          </p:spTgt>
                                        </p:tgtEl>
                                        <p:attrNameLst>
                                          <p:attrName>style.visibility</p:attrName>
                                        </p:attrNameLst>
                                      </p:cBhvr>
                                      <p:to>
                                        <p:strVal val="visible"/>
                                      </p:to>
                                    </p:set>
                                    <p:anim calcmode="lin" valueType="num">
                                      <p:cBhvr additive="base">
                                        <p:cTn id="49" dur="500" fill="hold"/>
                                        <p:tgtEl>
                                          <p:spTgt spid="9625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62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6259">
                                            <p:txEl>
                                              <p:pRg st="8" end="8"/>
                                            </p:txEl>
                                          </p:spTgt>
                                        </p:tgtEl>
                                        <p:attrNameLst>
                                          <p:attrName>style.visibility</p:attrName>
                                        </p:attrNameLst>
                                      </p:cBhvr>
                                      <p:to>
                                        <p:strVal val="visible"/>
                                      </p:to>
                                    </p:set>
                                    <p:anim calcmode="lin" valueType="num">
                                      <p:cBhvr additive="base">
                                        <p:cTn id="55" dur="500" fill="hold"/>
                                        <p:tgtEl>
                                          <p:spTgt spid="9625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62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6259">
                                            <p:txEl>
                                              <p:pRg st="10" end="10"/>
                                            </p:txEl>
                                          </p:spTgt>
                                        </p:tgtEl>
                                        <p:attrNameLst>
                                          <p:attrName>style.visibility</p:attrName>
                                        </p:attrNameLst>
                                      </p:cBhvr>
                                      <p:to>
                                        <p:strVal val="visible"/>
                                      </p:to>
                                    </p:set>
                                    <p:anim calcmode="lin" valueType="num">
                                      <p:cBhvr additive="base">
                                        <p:cTn id="61" dur="500" fill="hold"/>
                                        <p:tgtEl>
                                          <p:spTgt spid="9625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62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6259">
                                            <p:txEl>
                                              <p:pRg st="12" end="12"/>
                                            </p:txEl>
                                          </p:spTgt>
                                        </p:tgtEl>
                                        <p:attrNameLst>
                                          <p:attrName>style.visibility</p:attrName>
                                        </p:attrNameLst>
                                      </p:cBhvr>
                                      <p:to>
                                        <p:strVal val="visible"/>
                                      </p:to>
                                    </p:set>
                                    <p:anim calcmode="lin" valueType="num">
                                      <p:cBhvr additive="base">
                                        <p:cTn id="67" dur="500" fill="hold"/>
                                        <p:tgtEl>
                                          <p:spTgt spid="96259">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62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6259">
                                            <p:txEl>
                                              <p:pRg st="14" end="14"/>
                                            </p:txEl>
                                          </p:spTgt>
                                        </p:tgtEl>
                                        <p:attrNameLst>
                                          <p:attrName>style.visibility</p:attrName>
                                        </p:attrNameLst>
                                      </p:cBhvr>
                                      <p:to>
                                        <p:strVal val="visible"/>
                                      </p:to>
                                    </p:set>
                                    <p:anim calcmode="lin" valueType="num">
                                      <p:cBhvr additive="base">
                                        <p:cTn id="73" dur="500" fill="hold"/>
                                        <p:tgtEl>
                                          <p:spTgt spid="96259">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625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6259">
                                            <p:txEl>
                                              <p:pRg st="15" end="15"/>
                                            </p:txEl>
                                          </p:spTgt>
                                        </p:tgtEl>
                                        <p:attrNameLst>
                                          <p:attrName>style.visibility</p:attrName>
                                        </p:attrNameLst>
                                      </p:cBhvr>
                                      <p:to>
                                        <p:strVal val="visible"/>
                                      </p:to>
                                    </p:set>
                                    <p:anim calcmode="lin" valueType="num">
                                      <p:cBhvr additive="base">
                                        <p:cTn id="79" dur="500" fill="hold"/>
                                        <p:tgtEl>
                                          <p:spTgt spid="96259">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6259">
                                            <p:txEl>
                                              <p:pRg st="15" end="1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6261"/>
                                        </p:tgtEl>
                                        <p:attrNameLst>
                                          <p:attrName>style.visibility</p:attrName>
                                        </p:attrNameLst>
                                      </p:cBhvr>
                                      <p:to>
                                        <p:strVal val="visible"/>
                                      </p:to>
                                    </p:set>
                                    <p:anim calcmode="lin" valueType="num">
                                      <p:cBhvr additive="base">
                                        <p:cTn id="83" dur="500" fill="hold"/>
                                        <p:tgtEl>
                                          <p:spTgt spid="96261"/>
                                        </p:tgtEl>
                                        <p:attrNameLst>
                                          <p:attrName>ppt_x</p:attrName>
                                        </p:attrNameLst>
                                      </p:cBhvr>
                                      <p:tavLst>
                                        <p:tav tm="0">
                                          <p:val>
                                            <p:strVal val="#ppt_x"/>
                                          </p:val>
                                        </p:tav>
                                        <p:tav tm="100000">
                                          <p:val>
                                            <p:strVal val="#ppt_x"/>
                                          </p:val>
                                        </p:tav>
                                      </p:tavLst>
                                    </p:anim>
                                    <p:anim calcmode="lin" valueType="num">
                                      <p:cBhvr additive="base">
                                        <p:cTn id="84" dur="500" fill="hold"/>
                                        <p:tgtEl>
                                          <p:spTgt spid="96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3056" y="548680"/>
            <a:ext cx="7704138" cy="5095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
            </a:r>
            <a:br>
              <a:rPr lang="en-US" altLang="en-US" sz="3200" dirty="0" smtClean="0">
                <a:latin typeface="Comic Sans MS" pitchFamily="66" charset="0"/>
                <a:cs typeface="Arial" charset="0"/>
              </a:rPr>
            </a:br>
            <a:r>
              <a:rPr lang="en-US" altLang="en-US" sz="3200" dirty="0" smtClean="0">
                <a:latin typeface="Comic Sans MS" pitchFamily="66" charset="0"/>
                <a:cs typeface="Arial" charset="0"/>
              </a:rPr>
              <a:t>¿</a:t>
            </a:r>
            <a:r>
              <a:rPr lang="en-US" altLang="en-US" sz="3200" dirty="0" err="1" smtClean="0">
                <a:latin typeface="Comic Sans MS" pitchFamily="66" charset="0"/>
                <a:cs typeface="Arial" charset="0"/>
              </a:rPr>
              <a:t>Qu</a:t>
            </a:r>
            <a:r>
              <a:rPr lang="en-US" altLang="en-US" sz="3200" dirty="0" err="1" smtClean="0">
                <a:latin typeface="Comic Sans MS" pitchFamily="66" charset="0"/>
                <a:cs typeface="Times New Roman" pitchFamily="18" charset="0"/>
              </a:rPr>
              <a:t>é</a:t>
            </a:r>
            <a:r>
              <a:rPr lang="en-GB" altLang="en-US" sz="3200" dirty="0" smtClean="0">
                <a:latin typeface="Comic Sans MS" pitchFamily="66" charset="0"/>
                <a:cs typeface="Arial" charset="0"/>
              </a:rPr>
              <a:t> </a:t>
            </a:r>
            <a:r>
              <a:rPr lang="en-GB" altLang="en-US" sz="3200" dirty="0" err="1" smtClean="0">
                <a:latin typeface="Comic Sans MS" pitchFamily="66" charset="0"/>
                <a:cs typeface="Arial" charset="0"/>
              </a:rPr>
              <a:t>hiciste</a:t>
            </a:r>
            <a:r>
              <a:rPr lang="en-GB" altLang="en-US" sz="3200" dirty="0" smtClean="0">
                <a:latin typeface="Comic Sans MS" pitchFamily="66" charset="0"/>
                <a:cs typeface="Arial" charset="0"/>
              </a:rPr>
              <a:t> </a:t>
            </a:r>
            <a:r>
              <a:rPr lang="en-GB" altLang="en-US" sz="3200" dirty="0" err="1" smtClean="0">
                <a:latin typeface="Comic Sans MS" pitchFamily="66" charset="0"/>
                <a:cs typeface="Arial" charset="0"/>
              </a:rPr>
              <a:t>durante</a:t>
            </a:r>
            <a:r>
              <a:rPr lang="en-GB" altLang="en-US" sz="3200" dirty="0" smtClean="0">
                <a:latin typeface="Comic Sans MS" pitchFamily="66" charset="0"/>
                <a:cs typeface="Arial" charset="0"/>
              </a:rPr>
              <a:t> </a:t>
            </a:r>
            <a:r>
              <a:rPr lang="en-GB" altLang="en-US" sz="3200" dirty="0" err="1" smtClean="0">
                <a:latin typeface="Comic Sans MS" pitchFamily="66" charset="0"/>
                <a:cs typeface="Arial" charset="0"/>
              </a:rPr>
              <a:t>tus</a:t>
            </a:r>
            <a:r>
              <a:rPr lang="en-GB" altLang="en-US" sz="3200" dirty="0" smtClean="0">
                <a:latin typeface="Comic Sans MS" pitchFamily="66" charset="0"/>
                <a:cs typeface="Arial" charset="0"/>
              </a:rPr>
              <a:t> </a:t>
            </a:r>
            <a:r>
              <a:rPr lang="en-GB" altLang="en-US" sz="3200" dirty="0" err="1" smtClean="0">
                <a:latin typeface="Comic Sans MS" pitchFamily="66" charset="0"/>
                <a:cs typeface="Arial" charset="0"/>
              </a:rPr>
              <a:t>vacaciones</a:t>
            </a:r>
            <a:r>
              <a:rPr lang="en-GB" altLang="en-US" sz="3200" dirty="0" smtClean="0">
                <a:latin typeface="Comic Sans MS" pitchFamily="66" charset="0"/>
                <a:cs typeface="Arial" charset="0"/>
              </a:rPr>
              <a:t>?</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r>
              <a:rPr lang="en-GB" altLang="en-US" sz="3200" dirty="0" smtClean="0">
                <a:latin typeface="Comic Sans MS" pitchFamily="66" charset="0"/>
                <a:cs typeface="Arial" charset="0"/>
              </a:rPr>
              <a:t/>
            </a:r>
            <a:br>
              <a:rPr lang="en-GB" altLang="en-US" sz="3200" dirty="0" smtClean="0">
                <a:latin typeface="Comic Sans MS" pitchFamily="66" charset="0"/>
                <a:cs typeface="Arial" charset="0"/>
              </a:rPr>
            </a:br>
            <a:endParaRPr lang="en-US" altLang="en-US" sz="3200" dirty="0">
              <a:latin typeface="Comic Sans MS" pitchFamily="66" charset="0"/>
              <a:cs typeface="Arial" charset="0"/>
            </a:endParaRPr>
          </a:p>
        </p:txBody>
      </p:sp>
      <p:pic>
        <p:nvPicPr>
          <p:cNvPr id="8" name="Picture 5" descr="Alcazar20Castle20Segovia20Sp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0106" y="5172290"/>
            <a:ext cx="1585342" cy="11890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aell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515" y="1058267"/>
            <a:ext cx="1369219" cy="12114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Girl-Talk-Shopping-Print-C120484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561507" y="4288298"/>
            <a:ext cx="1365198" cy="13681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2" descr="200606240004_0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5766793"/>
            <a:ext cx="1591087" cy="10772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CordierA\AppData\Local\Microsoft\Windows\Temporary Internet Files\Content.IE5\AJZ87P1S\MP90044834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0515" y="2787032"/>
            <a:ext cx="1507182" cy="10047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rdierA\AppData\Local\Microsoft\Windows\Temporary Internet Files\Content.IE5\CGMBKPK9\MP90044865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8908" y="953235"/>
            <a:ext cx="1147738" cy="17195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rdierA\AppData\Local\Microsoft\Windows\Temporary Internet Files\Content.IE5\VDQH47WS\MP90044844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1606" y="3289426"/>
            <a:ext cx="2002341" cy="13348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456406" y="124083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GB" altLang="en-US" sz="2800" smtClean="0">
              <a:latin typeface="Comic Sans MS" pitchFamily="66" charset="0"/>
              <a:cs typeface="Arial" charset="0"/>
            </a:endParaRPr>
          </a:p>
          <a:p>
            <a:pPr>
              <a:buFontTx/>
              <a:buNone/>
            </a:pPr>
            <a:endParaRPr lang="en-GB" altLang="en-US" sz="2800" smtClean="0">
              <a:latin typeface="Comic Sans MS" pitchFamily="66" charset="0"/>
              <a:cs typeface="Arial" charset="0"/>
            </a:endParaRPr>
          </a:p>
          <a:p>
            <a:pPr>
              <a:buFontTx/>
              <a:buNone/>
            </a:pPr>
            <a:endParaRPr lang="en-GB" altLang="en-US" sz="2800" smtClean="0">
              <a:latin typeface="Comic Sans MS" pitchFamily="66" charset="0"/>
              <a:cs typeface="Arial" charset="0"/>
            </a:endParaRPr>
          </a:p>
          <a:p>
            <a:endParaRPr lang="en-US" altLang="en-US" sz="2800"/>
          </a:p>
        </p:txBody>
      </p:sp>
      <p:sp>
        <p:nvSpPr>
          <p:cNvPr id="15" name="TextBox 14"/>
          <p:cNvSpPr txBox="1"/>
          <p:nvPr/>
        </p:nvSpPr>
        <p:spPr>
          <a:xfrm>
            <a:off x="42756" y="2077615"/>
            <a:ext cx="1781257" cy="461665"/>
          </a:xfrm>
          <a:prstGeom prst="rect">
            <a:avLst/>
          </a:prstGeom>
          <a:noFill/>
          <a:ln>
            <a:solidFill>
              <a:schemeClr val="accent1"/>
            </a:solidFill>
          </a:ln>
        </p:spPr>
        <p:txBody>
          <a:bodyPr wrap="none" rtlCol="0">
            <a:spAutoFit/>
          </a:bodyPr>
          <a:lstStyle/>
          <a:p>
            <a:r>
              <a:rPr lang="en-GB" sz="2400" dirty="0" smtClean="0">
                <a:latin typeface="Arial Rounded MT Bold" panose="020F0704030504030204" pitchFamily="34" charset="0"/>
              </a:rPr>
              <a:t>He </a:t>
            </a:r>
            <a:r>
              <a:rPr lang="en-GB" sz="2400" dirty="0" err="1" smtClean="0">
                <a:latin typeface="Arial Rounded MT Bold" panose="020F0704030504030204" pitchFamily="34" charset="0"/>
              </a:rPr>
              <a:t>comido</a:t>
            </a:r>
            <a:endParaRPr lang="en-GB" sz="2400" dirty="0">
              <a:latin typeface="Arial Rounded MT Bold" panose="020F0704030504030204" pitchFamily="34" charset="0"/>
            </a:endParaRPr>
          </a:p>
        </p:txBody>
      </p:sp>
      <p:sp>
        <p:nvSpPr>
          <p:cNvPr id="17" name="TextBox 16"/>
          <p:cNvSpPr txBox="1"/>
          <p:nvPr/>
        </p:nvSpPr>
        <p:spPr>
          <a:xfrm>
            <a:off x="42756" y="2672814"/>
            <a:ext cx="1850507" cy="830997"/>
          </a:xfrm>
          <a:prstGeom prst="rect">
            <a:avLst/>
          </a:prstGeom>
          <a:noFill/>
          <a:ln>
            <a:solidFill>
              <a:schemeClr val="accent1"/>
            </a:solidFill>
          </a:ln>
        </p:spPr>
        <p:txBody>
          <a:bodyPr wrap="none" rtlCol="0">
            <a:spAutoFit/>
          </a:bodyPr>
          <a:lstStyle/>
          <a:p>
            <a:r>
              <a:rPr lang="en-GB" sz="2400" dirty="0" smtClean="0">
                <a:latin typeface="Arial Rounded MT Bold" panose="020F0704030504030204" pitchFamily="34" charset="0"/>
              </a:rPr>
              <a:t>Me </a:t>
            </a:r>
          </a:p>
          <a:p>
            <a:r>
              <a:rPr lang="en-GB" sz="2400" dirty="0" smtClean="0">
                <a:latin typeface="Arial Rounded MT Bold" panose="020F0704030504030204" pitchFamily="34" charset="0"/>
              </a:rPr>
              <a:t>he </a:t>
            </a:r>
            <a:r>
              <a:rPr lang="en-GB" sz="2400" dirty="0" err="1" smtClean="0">
                <a:latin typeface="Arial Rounded MT Bold" panose="020F0704030504030204" pitchFamily="34" charset="0"/>
              </a:rPr>
              <a:t>relajado</a:t>
            </a:r>
            <a:endParaRPr lang="en-GB" sz="2400" dirty="0">
              <a:latin typeface="Arial Rounded MT Bold" panose="020F0704030504030204" pitchFamily="34" charset="0"/>
            </a:endParaRPr>
          </a:p>
        </p:txBody>
      </p:sp>
      <p:sp>
        <p:nvSpPr>
          <p:cNvPr id="18" name="TextBox 17"/>
          <p:cNvSpPr txBox="1"/>
          <p:nvPr/>
        </p:nvSpPr>
        <p:spPr>
          <a:xfrm>
            <a:off x="42756" y="3702666"/>
            <a:ext cx="2113399" cy="830997"/>
          </a:xfrm>
          <a:prstGeom prst="rect">
            <a:avLst/>
          </a:prstGeom>
          <a:noFill/>
          <a:ln>
            <a:solidFill>
              <a:schemeClr val="accent1"/>
            </a:solidFill>
          </a:ln>
        </p:spPr>
        <p:txBody>
          <a:bodyPr wrap="none" rtlCol="0">
            <a:spAutoFit/>
          </a:bodyPr>
          <a:lstStyle/>
          <a:p>
            <a:r>
              <a:rPr lang="en-GB" sz="2400" dirty="0" smtClean="0">
                <a:latin typeface="Arial Rounded MT Bold" panose="020F0704030504030204" pitchFamily="34" charset="0"/>
              </a:rPr>
              <a:t>He </a:t>
            </a:r>
            <a:r>
              <a:rPr lang="en-GB" sz="2400" dirty="0" err="1" smtClean="0">
                <a:latin typeface="Arial Rounded MT Bold" panose="020F0704030504030204" pitchFamily="34" charset="0"/>
              </a:rPr>
              <a:t>jugado</a:t>
            </a:r>
            <a:r>
              <a:rPr lang="en-GB" sz="2400" dirty="0" smtClean="0">
                <a:latin typeface="Arial Rounded MT Bold" panose="020F0704030504030204" pitchFamily="34" charset="0"/>
              </a:rPr>
              <a:t> al </a:t>
            </a:r>
          </a:p>
          <a:p>
            <a:r>
              <a:rPr lang="en-GB" sz="2400" dirty="0" err="1" smtClean="0">
                <a:latin typeface="Arial Rounded MT Bold" panose="020F0704030504030204" pitchFamily="34" charset="0"/>
              </a:rPr>
              <a:t>futbol</a:t>
            </a:r>
            <a:endParaRPr lang="en-GB" sz="2400" dirty="0">
              <a:latin typeface="Arial Rounded MT Bold" panose="020F0704030504030204" pitchFamily="34" charset="0"/>
            </a:endParaRPr>
          </a:p>
        </p:txBody>
      </p:sp>
      <p:sp>
        <p:nvSpPr>
          <p:cNvPr id="19" name="TextBox 18"/>
          <p:cNvSpPr txBox="1"/>
          <p:nvPr/>
        </p:nvSpPr>
        <p:spPr>
          <a:xfrm>
            <a:off x="50870" y="4653955"/>
            <a:ext cx="1669047" cy="830997"/>
          </a:xfrm>
          <a:prstGeom prst="rect">
            <a:avLst/>
          </a:prstGeom>
          <a:noFill/>
          <a:ln>
            <a:solidFill>
              <a:schemeClr val="accent1"/>
            </a:solidFill>
          </a:ln>
        </p:spPr>
        <p:txBody>
          <a:bodyPr wrap="none" rtlCol="0">
            <a:spAutoFit/>
          </a:bodyPr>
          <a:lstStyle/>
          <a:p>
            <a:r>
              <a:rPr lang="en-GB" sz="2400" dirty="0" smtClean="0">
                <a:latin typeface="Arial Rounded MT Bold" panose="020F0704030504030204" pitchFamily="34" charset="0"/>
              </a:rPr>
              <a:t>He </a:t>
            </a:r>
            <a:r>
              <a:rPr lang="en-GB" sz="2400" dirty="0" err="1" smtClean="0">
                <a:latin typeface="Arial Rounded MT Bold" panose="020F0704030504030204" pitchFamily="34" charset="0"/>
              </a:rPr>
              <a:t>ido</a:t>
            </a:r>
            <a:r>
              <a:rPr lang="en-GB" sz="2400" dirty="0" smtClean="0">
                <a:latin typeface="Arial Rounded MT Bold" panose="020F0704030504030204" pitchFamily="34" charset="0"/>
              </a:rPr>
              <a:t> de </a:t>
            </a:r>
          </a:p>
          <a:p>
            <a:r>
              <a:rPr lang="en-GB" sz="2400" dirty="0" err="1" smtClean="0">
                <a:latin typeface="Arial Rounded MT Bold" panose="020F0704030504030204" pitchFamily="34" charset="0"/>
              </a:rPr>
              <a:t>compras</a:t>
            </a:r>
            <a:endParaRPr lang="en-GB" sz="2400" dirty="0">
              <a:latin typeface="Arial Rounded MT Bold" panose="020F0704030504030204" pitchFamily="34" charset="0"/>
            </a:endParaRPr>
          </a:p>
        </p:txBody>
      </p:sp>
      <p:sp>
        <p:nvSpPr>
          <p:cNvPr id="20" name="TextBox 19"/>
          <p:cNvSpPr txBox="1"/>
          <p:nvPr/>
        </p:nvSpPr>
        <p:spPr>
          <a:xfrm>
            <a:off x="-58298" y="1477450"/>
            <a:ext cx="2720617" cy="461665"/>
          </a:xfrm>
          <a:prstGeom prst="rect">
            <a:avLst/>
          </a:prstGeom>
          <a:noFill/>
          <a:ln>
            <a:solidFill>
              <a:schemeClr val="accent1"/>
            </a:solidFill>
          </a:ln>
        </p:spPr>
        <p:txBody>
          <a:bodyPr wrap="none" rtlCol="0">
            <a:spAutoFit/>
          </a:bodyPr>
          <a:lstStyle/>
          <a:p>
            <a:r>
              <a:rPr lang="en-GB" sz="2400" dirty="0" smtClean="0">
                <a:latin typeface="Arial Rounded MT Bold" panose="020F0704030504030204" pitchFamily="34" charset="0"/>
              </a:rPr>
              <a:t>He </a:t>
            </a:r>
            <a:r>
              <a:rPr lang="en-GB" sz="2400" dirty="0" err="1" smtClean="0">
                <a:latin typeface="Arial Rounded MT Bold" panose="020F0704030504030204" pitchFamily="34" charset="0"/>
              </a:rPr>
              <a:t>visitado</a:t>
            </a:r>
            <a:r>
              <a:rPr lang="en-GB" sz="2400" dirty="0" smtClean="0">
                <a:latin typeface="Arial Rounded MT Bold" panose="020F0704030504030204" pitchFamily="34" charset="0"/>
              </a:rPr>
              <a:t> </a:t>
            </a:r>
            <a:r>
              <a:rPr lang="en-GB" sz="2400" dirty="0" err="1" smtClean="0">
                <a:latin typeface="Arial Rounded MT Bold" panose="020F0704030504030204" pitchFamily="34" charset="0"/>
              </a:rPr>
              <a:t>sitios</a:t>
            </a:r>
            <a:endParaRPr lang="en-GB" sz="2400" dirty="0">
              <a:latin typeface="Arial Rounded MT Bold" panose="020F0704030504030204" pitchFamily="34" charset="0"/>
            </a:endParaRPr>
          </a:p>
        </p:txBody>
      </p:sp>
      <p:sp>
        <p:nvSpPr>
          <p:cNvPr id="21" name="TextBox 20"/>
          <p:cNvSpPr txBox="1"/>
          <p:nvPr/>
        </p:nvSpPr>
        <p:spPr>
          <a:xfrm>
            <a:off x="50870" y="5672490"/>
            <a:ext cx="2113848" cy="461665"/>
          </a:xfrm>
          <a:prstGeom prst="rect">
            <a:avLst/>
          </a:prstGeom>
          <a:noFill/>
          <a:ln>
            <a:solidFill>
              <a:schemeClr val="accent1"/>
            </a:solidFill>
          </a:ln>
        </p:spPr>
        <p:txBody>
          <a:bodyPr wrap="none" rtlCol="0">
            <a:spAutoFit/>
          </a:bodyPr>
          <a:lstStyle/>
          <a:p>
            <a:r>
              <a:rPr lang="en-GB" sz="2400" dirty="0" smtClean="0">
                <a:latin typeface="Arial Rounded MT Bold" panose="020F0704030504030204" pitchFamily="34" charset="0"/>
              </a:rPr>
              <a:t>No </a:t>
            </a:r>
            <a:r>
              <a:rPr lang="en-GB" sz="2400" dirty="0" err="1" smtClean="0">
                <a:latin typeface="Arial Rounded MT Bold" panose="020F0704030504030204" pitchFamily="34" charset="0"/>
              </a:rPr>
              <a:t>hizo</a:t>
            </a:r>
            <a:r>
              <a:rPr lang="en-GB" sz="2400" dirty="0" smtClean="0">
                <a:latin typeface="Arial Rounded MT Bold" panose="020F0704030504030204" pitchFamily="34" charset="0"/>
              </a:rPr>
              <a:t> nada</a:t>
            </a:r>
            <a:endParaRPr lang="en-GB" sz="2400" dirty="0">
              <a:latin typeface="Arial Rounded MT Bold" panose="020F0704030504030204" pitchFamily="34" charset="0"/>
            </a:endParaRPr>
          </a:p>
        </p:txBody>
      </p:sp>
      <p:sp>
        <p:nvSpPr>
          <p:cNvPr id="22" name="TextBox 21"/>
          <p:cNvSpPr txBox="1"/>
          <p:nvPr/>
        </p:nvSpPr>
        <p:spPr>
          <a:xfrm>
            <a:off x="42756" y="827435"/>
            <a:ext cx="2619563" cy="461665"/>
          </a:xfrm>
          <a:prstGeom prst="rect">
            <a:avLst/>
          </a:prstGeom>
          <a:noFill/>
          <a:ln>
            <a:solidFill>
              <a:schemeClr val="accent1"/>
            </a:solidFill>
          </a:ln>
        </p:spPr>
        <p:txBody>
          <a:bodyPr wrap="none" rtlCol="0">
            <a:spAutoFit/>
          </a:bodyPr>
          <a:lstStyle/>
          <a:p>
            <a:r>
              <a:rPr lang="en-GB" sz="2400" dirty="0" smtClean="0">
                <a:latin typeface="Arial Rounded MT Bold" panose="020F0704030504030204" pitchFamily="34" charset="0"/>
              </a:rPr>
              <a:t>He </a:t>
            </a:r>
            <a:r>
              <a:rPr lang="en-GB" sz="2400" dirty="0" err="1" smtClean="0">
                <a:latin typeface="Arial Rounded MT Bold" panose="020F0704030504030204" pitchFamily="34" charset="0"/>
              </a:rPr>
              <a:t>ido</a:t>
            </a:r>
            <a:r>
              <a:rPr lang="en-GB" sz="2400" dirty="0" smtClean="0">
                <a:latin typeface="Arial Rounded MT Bold" panose="020F0704030504030204" pitchFamily="34" charset="0"/>
              </a:rPr>
              <a:t> a la playa</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166018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7.40741E-7 C 0.12343 -0.0051 0.24687 -0.00209 0.37031 0.00301 C 0.39218 0.00555 0.41371 0.01065 0.43576 0.01273 C 0.44878 0.01736 0.43941 0.01458 0.45225 0.01736 C 0.45954 0.01898 0.47361 0.02222 0.47361 0.02222 C 0.48507 0.02778 0.49392 0.02893 0.50607 0.03009 C 0.52135 0.03703 0.50451 0.03009 0.52135 0.03495 C 0.52795 0.0368 0.54045 0.0412 0.54045 0.0412 C 0.54913 0.04815 0.55816 0.0537 0.56788 0.05717 C 0.57986 0.06643 0.58593 0.06551 0.60121 0.06666 C 0.60816 0.06852 0.61684 0.07083 0.62274 0.07615 C 0.62968 0.08217 0.63663 0.08842 0.64531 0.09051 C 0.65434 0.09259 0.66371 0.09467 0.67152 0.10162 C 0.67239 0.10486 0.67326 0.11342 0.675 0.11574 C 0.67691 0.11828 0.68298 0.11736 0.68454 0.11736 " pathEditMode="relative" ptsTypes="ffffffffffffffA">
                                      <p:cBhvr>
                                        <p:cTn id="6" dur="2000" fill="hold"/>
                                        <p:tgtEl>
                                          <p:spTgt spid="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55556E-7 8.67362E-19 C 0.04723 -0.01597 0.09844 -0.01319 0.14653 -0.01574 C 0.17032 -0.01851 0.1941 -0.0206 0.21788 -0.02222 C 0.21875 -0.02245 0.23195 -0.02476 0.23334 -0.02546 C 0.23473 -0.02615 0.23559 -0.02777 0.23698 -0.02847 C 0.23889 -0.02939 0.24098 -0.02963 0.24288 -0.03009 C 0.25348 -0.03888 0.25903 -0.03865 0.27275 -0.0412 C 0.28212 -0.05092 0.27986 -0.06412 0.2882 -0.07453 C 0.29462 -0.09305 0.32188 -0.08773 0.33455 -0.08888 C 0.33577 -0.08935 0.3382 -0.09051 0.3382 -0.09051 " pathEditMode="relative" ptsTypes="fffffffffA">
                                      <p:cBhvr>
                                        <p:cTn id="10" dur="2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83333E-6 8.51852E-6 C 0.00504 0.01274 0.01025 0.02639 0.01789 0.03658 C 0.02362 0.05232 0.0158 0.03403 0.02501 0.04607 C 0.02622 0.04769 0.02639 0.05047 0.02744 0.05232 C 0.02987 0.05626 0.03299 0.05973 0.03577 0.06343 C 0.03907 0.06783 0.0408 0.07501 0.0441 0.0794 C 0.04914 0.08612 0.05452 0.09167 0.05955 0.09839 C 0.06771 0.10926 0.07431 0.12362 0.08212 0.13496 C 0.09063 0.14746 0.10001 0.15903 0.10834 0.17153 C 0.11337 0.17917 0.11945 0.1838 0.12501 0.19051 C 0.13386 0.20116 0.14167 0.21274 0.15001 0.22385 C 0.15313 0.22801 0.15764 0.23079 0.16077 0.23496 C 0.17049 0.24792 0.18108 0.26274 0.18924 0.27778 C 0.19132 0.28195 0.19271 0.28658 0.19497 0.29051 C 0.19966 0.29839 0.20591 0.3051 0.20834 0.31436 C 0.21042 0.32246 0.21285 0.32964 0.2165 0.33658 C 0.21876 0.34445 0.21962 0.35255 0.22119 0.36042 C 0.22205 0.36366 0.22362 0.36991 0.22362 0.36991 C 0.22639 0.40325 0.22344 0.39167 0.22744 0.40626 C 0.22987 0.45602 0.23021 0.50579 0.23317 0.55556 C 0.23629 0.84538 0.21719 0.68102 0.61667 0.68264 C 0.64914 0.68658 0.68195 0.68959 0.71424 0.68403 C 0.71112 0.65579 0.71077 0.63056 0.71077 0.60163 " pathEditMode="relative" ptsTypes="ffffffffffffffffffffffA">
                                      <p:cBhvr>
                                        <p:cTn id="14" dur="2000" fill="hold"/>
                                        <p:tgtEl>
                                          <p:spTgt spid="2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 0 C 0.04393 -0.01945 0.00382 -0.00232 0.13091 -0.00324 C 0.22379 -0.00394 0.31667 -0.0044 0.40955 -0.00487 C 0.43438 -0.01343 0.52379 -0.00926 0.53334 -0.00949 C 0.57986 -0.01436 0.60816 -0.01343 0.66545 -0.01436 C 0.6724 -0.01551 0.68021 -0.01899 0.68698 -0.01598 C 0.68993 0.03912 0.68872 0.0125 0.69045 0.06342 C 0.68872 0.16342 0.70018 0.13611 0.6191 0.13796 C 0.53525 0.14351 0.45035 0.14189 0.36667 0.14282 C 0.36042 0.1456 0.35695 0.14791 0.34879 0.14282 C 0.34584 0.14097 0.3474 0.13426 0.34636 0.13009 C 0.34601 0.12592 0.34584 0.12152 0.34532 0.11736 C 0.3448 0.11296 0.34289 0.10463 0.34289 0.10463 C 0.5132 0.06458 0.5882 0.11273 0.72379 0.11273 " pathEditMode="relative" ptsTypes="fffffffffffffA">
                                      <p:cBhvr>
                                        <p:cTn id="18" dur="2000" fill="hold"/>
                                        <p:tgtEl>
                                          <p:spTgt spid="17"/>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 0 C 0.01701 0.00278 0.03194 0.01204 0.04878 0.01412 C 0.07569 0.02408 0.1026 0.0294 0.12968 0.03959 C 0.15521 0.04931 0.18368 0.07269 0.20955 0.08403 C 0.24271 0.09861 0.27691 0.11181 0.3118 0.11574 C 0.325 0.12107 0.33611 0.12685 0.34635 0.13959 C 0.34948 0.14352 0.35156 0.14861 0.35468 0.15232 C 0.36024 0.1588 0.36736 0.16273 0.37257 0.16968 C 0.37673 0.17523 0.38038 0.18172 0.38455 0.18727 C 0.39114 0.19607 0.39948 0.20232 0.4059 0.21111 C 0.40764 0.21343 0.40868 0.21667 0.41059 0.21898 C 0.41875 0.22847 0.42899 0.23542 0.4368 0.24584 C 0.44566 0.25764 0.45087 0.26875 0.4618 0.27778 C 0.46944 0.29236 0.45885 0.27408 0.46788 0.28403 C 0.4717 0.2882 0.47343 0.2963 0.47725 0.30139 " pathEditMode="relative" ptsTypes="ffffffffffffffA">
                                      <p:cBhvr>
                                        <p:cTn id="22" dur="2000" fill="hold"/>
                                        <p:tgtEl>
                                          <p:spTgt spid="1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6.93889E-18 1.85185E-6 C 0.04462 -0.00139 0.08872 -0.00371 0.13333 -0.00463 C 0.13837 -0.04468 0.13316 -0.00093 0.13559 -0.10324 C 0.13594 -0.12084 0.13889 -0.13959 0.14045 -0.15718 C 0.14323 -0.23403 0.14045 -0.13866 0.14045 -0.24121 C 0.14045 -0.26505 0.14115 -0.28889 0.14167 -0.31274 C 0.14167 -0.31574 0.14236 -0.34815 0.14514 -0.35232 C 0.1467 -0.35486 0.14983 -0.35556 0.15226 -0.35556 C 0.17135 -0.35602 0.19045 -0.35672 0.20955 -0.35718 C 0.22309 -0.35926 0.2316 -0.36065 0.24635 -0.36181 C 0.26962 -0.36713 0.27708 -0.36991 0.3059 -0.36991 " pathEditMode="relative" ptsTypes="ffffffffffA">
                                      <p:cBhvr>
                                        <p:cTn id="26" dur="2000" fill="hold"/>
                                        <p:tgtEl>
                                          <p:spTgt spid="2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grpId="0" nodeType="clickEffect">
                                  <p:stCondLst>
                                    <p:cond delay="0"/>
                                  </p:stCondLst>
                                  <p:childTnLst>
                                    <p:animMotion origin="layout" path="M 0.06597 -0.00671 L 0.09011 -0.17014 C 0.10087 -0.24352 0.16493 -0.32037 0.20625 -0.30949 L 0.29827 -0.28542 " pathEditMode="relative" rAng="-26331165" ptsTypes="FfFF">
                                      <p:cBhvr>
                                        <p:cTn id="30" dur="2000" fill="hold"/>
                                        <p:tgtEl>
                                          <p:spTgt spid="19"/>
                                        </p:tgtEl>
                                        <p:attrNameLst>
                                          <p:attrName>ppt_x</p:attrName>
                                          <p:attrName>ppt_y</p:attrName>
                                        </p:attrNameLst>
                                      </p:cBhvr>
                                      <p:rCtr x="11615" y="-1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2688</TotalTime>
  <Words>696</Words>
  <Application>Microsoft Office PowerPoint</Application>
  <PresentationFormat>On-screen Show (4:3)</PresentationFormat>
  <Paragraphs>232</Paragraphs>
  <Slides>30</Slides>
  <Notes>4</Notes>
  <HiddenSlides>0</HiddenSlides>
  <MMClips>9</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Which words are NOT relevant to holidays?</vt:lpstr>
      <vt:lpstr>PowerPoint Presentation</vt:lpstr>
      <vt:lpstr>Write down as many words as you can in SPANISH under each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¿Qué tiempo hizo? hizo buen tiempo  hizo mal tiempo  hizo calor  hizo frío  llovió      hizo viento  hizo tormenta hizo niebla  </vt:lpstr>
      <vt:lpstr>MIS VACACIONES PASADAS</vt:lpstr>
      <vt:lpstr>MIS VACACIONES PASADAS</vt:lpstr>
      <vt:lpstr>MIS VACACIONES PASADAS</vt:lpstr>
      <vt:lpstr>MIS VACACIONES PASADAS</vt:lpstr>
      <vt:lpstr>MIS VACACIONES PASADAS</vt:lpstr>
      <vt:lpstr>                  Mis vacaciones en Cuba  El año pasado fui de vacaciones a Cuba. Cuba es la isla mas grande del Caribe y en mi opinión es las mas bonita. Fui en avión. El viaje duró diez horas. Pase unos días en La Habana, la capital. Me alojé en un hotel en el Malecon, el largo paseo que bordea el mar. Lo que mas me gustó fueron los coches americanos de los años cincuenta. Hay musica en todas partes, tocan salsa en todos los bares y restaurantes, bailé en la discoteca casi todas las noches. Hizo calor y tomé el sol, descansé y practiqué deportes acuáticos como el waterski y el buceo. Me encantó. Pase unos días en el campo del Pinar del Rio. Monté a caballo y tambien visité una plantación de tabaco. Luego fui a La Habana y fui de compras, compré una camiseta de Che Guevara para mi hermano, una caja de puros para mi padre, ron para mi abuelo y café para mi abuela y una hamaca para mi madre. La ultima noche vi un partido de béisbol. Lo pasé fenomenal. </vt:lpstr>
      <vt:lpstr>Mis vacaciones Normalmente 1 ……………(ir) de vacaciones a Marbella, en Málaga, con mi familia, son muy aburridas! Pero el año pasado 2……………(ir) a la playa, a Ibiza con mis amigos. 3…………….(ir) en avión. Durante el viaje 4………….. (leer) muchos libros y 5………….. (escuchar) música. También 6…………… (ver) una película romántica. El viaje 7…………...(durar) dos horas. 8……….….(pasar) una semana allí.  9……………………(alojarse) en un hotel lujoso  y cómodo.  En Ibiza hay mucho que hacer. 10………………(ir) a la discoteca todos los días, 11…………. (bailar) mucho! También 12……………(comprar) una camiseta y un vestido blanco. 13……………… (visitar) monumentos famosos y yo y mis amigos 14 ………….. (jugar) al voleibol y 15…………… (practicar) la vela. Durante mis vacaciones 16……….. (hacer) buen tiempo, nos 17……………….. (divertir) mucho. 18 ................(comer) platos típicos y 19 ...............(beber) naranjada. Lo 20………….(pasar) fenomenal y yo y mis amigos 21 ……... (ir) a la discoteca y 22………………(acostarse).  23……….(ser) emocionante y divertido!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Manager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CordierA</cp:lastModifiedBy>
  <cp:revision>24</cp:revision>
  <dcterms:created xsi:type="dcterms:W3CDTF">2013-03-18T16:02:19Z</dcterms:created>
  <dcterms:modified xsi:type="dcterms:W3CDTF">2014-08-29T08:37:59Z</dcterms:modified>
</cp:coreProperties>
</file>